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Lst>
  <p:sldSz cx="9144000" cy="6858000" type="screen4x3"/>
  <p:notesSz cx="6858000" cy="9144000"/>
  <p:defaultTex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_tradnl"/>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_tradnl"/>
          </a:p>
        </p:txBody>
      </p:sp>
      <p:sp>
        <p:nvSpPr>
          <p:cNvPr id="4" name="3 Marcador de fecha"/>
          <p:cNvSpPr>
            <a:spLocks noGrp="1"/>
          </p:cNvSpPr>
          <p:nvPr>
            <p:ph type="dt" sz="half" idx="10"/>
          </p:nvPr>
        </p:nvSpPr>
        <p:spPr/>
        <p:txBody>
          <a:bodyPr/>
          <a:lstStyle/>
          <a:p>
            <a:fld id="{EC6D28DB-57CD-4DEE-9FA1-65B1BDE7DD41}" type="datetimeFigureOut">
              <a:rPr lang="es-ES_tradnl" smtClean="0"/>
              <a:t>23/04/2019</a:t>
            </a:fld>
            <a:endParaRPr lang="es-ES_tradnl" dirty="0"/>
          </a:p>
        </p:txBody>
      </p:sp>
      <p:sp>
        <p:nvSpPr>
          <p:cNvPr id="5" name="4 Marcador de pie de página"/>
          <p:cNvSpPr>
            <a:spLocks noGrp="1"/>
          </p:cNvSpPr>
          <p:nvPr>
            <p:ph type="ftr" sz="quarter" idx="11"/>
          </p:nvPr>
        </p:nvSpPr>
        <p:spPr/>
        <p:txBody>
          <a:bodyPr/>
          <a:lstStyle/>
          <a:p>
            <a:endParaRPr lang="es-ES_tradnl" dirty="0"/>
          </a:p>
        </p:txBody>
      </p:sp>
      <p:sp>
        <p:nvSpPr>
          <p:cNvPr id="6" name="5 Marcador de número de diapositiva"/>
          <p:cNvSpPr>
            <a:spLocks noGrp="1"/>
          </p:cNvSpPr>
          <p:nvPr>
            <p:ph type="sldNum" sz="quarter" idx="12"/>
          </p:nvPr>
        </p:nvSpPr>
        <p:spPr/>
        <p:txBody>
          <a:bodyPr/>
          <a:lstStyle/>
          <a:p>
            <a:fld id="{A91CE7C5-8001-4B28-9C99-125F2988D531}" type="slidenum">
              <a:rPr lang="es-ES_tradnl" smtClean="0"/>
              <a:t>‹Nº›</a:t>
            </a:fld>
            <a:endParaRPr lang="es-ES_tradnl" dirty="0"/>
          </a:p>
        </p:txBody>
      </p:sp>
    </p:spTree>
    <p:extLst>
      <p:ext uri="{BB962C8B-B14F-4D97-AF65-F5344CB8AC3E}">
        <p14:creationId xmlns:p14="http://schemas.microsoft.com/office/powerpoint/2010/main" val="424528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_tradnl"/>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3 Marcador de fecha"/>
          <p:cNvSpPr>
            <a:spLocks noGrp="1"/>
          </p:cNvSpPr>
          <p:nvPr>
            <p:ph type="dt" sz="half" idx="10"/>
          </p:nvPr>
        </p:nvSpPr>
        <p:spPr/>
        <p:txBody>
          <a:bodyPr/>
          <a:lstStyle/>
          <a:p>
            <a:fld id="{EC6D28DB-57CD-4DEE-9FA1-65B1BDE7DD41}" type="datetimeFigureOut">
              <a:rPr lang="es-ES_tradnl" smtClean="0"/>
              <a:t>23/04/2019</a:t>
            </a:fld>
            <a:endParaRPr lang="es-ES_tradnl" dirty="0"/>
          </a:p>
        </p:txBody>
      </p:sp>
      <p:sp>
        <p:nvSpPr>
          <p:cNvPr id="5" name="4 Marcador de pie de página"/>
          <p:cNvSpPr>
            <a:spLocks noGrp="1"/>
          </p:cNvSpPr>
          <p:nvPr>
            <p:ph type="ftr" sz="quarter" idx="11"/>
          </p:nvPr>
        </p:nvSpPr>
        <p:spPr/>
        <p:txBody>
          <a:bodyPr/>
          <a:lstStyle/>
          <a:p>
            <a:endParaRPr lang="es-ES_tradnl" dirty="0"/>
          </a:p>
        </p:txBody>
      </p:sp>
      <p:sp>
        <p:nvSpPr>
          <p:cNvPr id="6" name="5 Marcador de número de diapositiva"/>
          <p:cNvSpPr>
            <a:spLocks noGrp="1"/>
          </p:cNvSpPr>
          <p:nvPr>
            <p:ph type="sldNum" sz="quarter" idx="12"/>
          </p:nvPr>
        </p:nvSpPr>
        <p:spPr/>
        <p:txBody>
          <a:bodyPr/>
          <a:lstStyle/>
          <a:p>
            <a:fld id="{A91CE7C5-8001-4B28-9C99-125F2988D531}" type="slidenum">
              <a:rPr lang="es-ES_tradnl" smtClean="0"/>
              <a:t>‹Nº›</a:t>
            </a:fld>
            <a:endParaRPr lang="es-ES_tradnl" dirty="0"/>
          </a:p>
        </p:txBody>
      </p:sp>
    </p:spTree>
    <p:extLst>
      <p:ext uri="{BB962C8B-B14F-4D97-AF65-F5344CB8AC3E}">
        <p14:creationId xmlns:p14="http://schemas.microsoft.com/office/powerpoint/2010/main" val="21064181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_tradnl"/>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3 Marcador de fecha"/>
          <p:cNvSpPr>
            <a:spLocks noGrp="1"/>
          </p:cNvSpPr>
          <p:nvPr>
            <p:ph type="dt" sz="half" idx="10"/>
          </p:nvPr>
        </p:nvSpPr>
        <p:spPr/>
        <p:txBody>
          <a:bodyPr/>
          <a:lstStyle/>
          <a:p>
            <a:fld id="{EC6D28DB-57CD-4DEE-9FA1-65B1BDE7DD41}" type="datetimeFigureOut">
              <a:rPr lang="es-ES_tradnl" smtClean="0"/>
              <a:t>23/04/2019</a:t>
            </a:fld>
            <a:endParaRPr lang="es-ES_tradnl" dirty="0"/>
          </a:p>
        </p:txBody>
      </p:sp>
      <p:sp>
        <p:nvSpPr>
          <p:cNvPr id="5" name="4 Marcador de pie de página"/>
          <p:cNvSpPr>
            <a:spLocks noGrp="1"/>
          </p:cNvSpPr>
          <p:nvPr>
            <p:ph type="ftr" sz="quarter" idx="11"/>
          </p:nvPr>
        </p:nvSpPr>
        <p:spPr/>
        <p:txBody>
          <a:bodyPr/>
          <a:lstStyle/>
          <a:p>
            <a:endParaRPr lang="es-ES_tradnl" dirty="0"/>
          </a:p>
        </p:txBody>
      </p:sp>
      <p:sp>
        <p:nvSpPr>
          <p:cNvPr id="6" name="5 Marcador de número de diapositiva"/>
          <p:cNvSpPr>
            <a:spLocks noGrp="1"/>
          </p:cNvSpPr>
          <p:nvPr>
            <p:ph type="sldNum" sz="quarter" idx="12"/>
          </p:nvPr>
        </p:nvSpPr>
        <p:spPr/>
        <p:txBody>
          <a:bodyPr/>
          <a:lstStyle/>
          <a:p>
            <a:fld id="{A91CE7C5-8001-4B28-9C99-125F2988D531}" type="slidenum">
              <a:rPr lang="es-ES_tradnl" smtClean="0"/>
              <a:t>‹Nº›</a:t>
            </a:fld>
            <a:endParaRPr lang="es-ES_tradnl" dirty="0"/>
          </a:p>
        </p:txBody>
      </p:sp>
    </p:spTree>
    <p:extLst>
      <p:ext uri="{BB962C8B-B14F-4D97-AF65-F5344CB8AC3E}">
        <p14:creationId xmlns:p14="http://schemas.microsoft.com/office/powerpoint/2010/main" val="1313381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_tradnl"/>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3 Marcador de fecha"/>
          <p:cNvSpPr>
            <a:spLocks noGrp="1"/>
          </p:cNvSpPr>
          <p:nvPr>
            <p:ph type="dt" sz="half" idx="10"/>
          </p:nvPr>
        </p:nvSpPr>
        <p:spPr/>
        <p:txBody>
          <a:bodyPr/>
          <a:lstStyle/>
          <a:p>
            <a:fld id="{EC6D28DB-57CD-4DEE-9FA1-65B1BDE7DD41}" type="datetimeFigureOut">
              <a:rPr lang="es-ES_tradnl" smtClean="0"/>
              <a:t>23/04/2019</a:t>
            </a:fld>
            <a:endParaRPr lang="es-ES_tradnl" dirty="0"/>
          </a:p>
        </p:txBody>
      </p:sp>
      <p:sp>
        <p:nvSpPr>
          <p:cNvPr id="5" name="4 Marcador de pie de página"/>
          <p:cNvSpPr>
            <a:spLocks noGrp="1"/>
          </p:cNvSpPr>
          <p:nvPr>
            <p:ph type="ftr" sz="quarter" idx="11"/>
          </p:nvPr>
        </p:nvSpPr>
        <p:spPr/>
        <p:txBody>
          <a:bodyPr/>
          <a:lstStyle/>
          <a:p>
            <a:endParaRPr lang="es-ES_tradnl" dirty="0"/>
          </a:p>
        </p:txBody>
      </p:sp>
      <p:sp>
        <p:nvSpPr>
          <p:cNvPr id="6" name="5 Marcador de número de diapositiva"/>
          <p:cNvSpPr>
            <a:spLocks noGrp="1"/>
          </p:cNvSpPr>
          <p:nvPr>
            <p:ph type="sldNum" sz="quarter" idx="12"/>
          </p:nvPr>
        </p:nvSpPr>
        <p:spPr/>
        <p:txBody>
          <a:bodyPr/>
          <a:lstStyle/>
          <a:p>
            <a:fld id="{A91CE7C5-8001-4B28-9C99-125F2988D531}" type="slidenum">
              <a:rPr lang="es-ES_tradnl" smtClean="0"/>
              <a:t>‹Nº›</a:t>
            </a:fld>
            <a:endParaRPr lang="es-ES_tradnl" dirty="0"/>
          </a:p>
        </p:txBody>
      </p:sp>
    </p:spTree>
    <p:extLst>
      <p:ext uri="{BB962C8B-B14F-4D97-AF65-F5344CB8AC3E}">
        <p14:creationId xmlns:p14="http://schemas.microsoft.com/office/powerpoint/2010/main" val="2345371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_tradn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EC6D28DB-57CD-4DEE-9FA1-65B1BDE7DD41}" type="datetimeFigureOut">
              <a:rPr lang="es-ES_tradnl" smtClean="0"/>
              <a:t>23/04/2019</a:t>
            </a:fld>
            <a:endParaRPr lang="es-ES_tradnl" dirty="0"/>
          </a:p>
        </p:txBody>
      </p:sp>
      <p:sp>
        <p:nvSpPr>
          <p:cNvPr id="5" name="4 Marcador de pie de página"/>
          <p:cNvSpPr>
            <a:spLocks noGrp="1"/>
          </p:cNvSpPr>
          <p:nvPr>
            <p:ph type="ftr" sz="quarter" idx="11"/>
          </p:nvPr>
        </p:nvSpPr>
        <p:spPr/>
        <p:txBody>
          <a:bodyPr/>
          <a:lstStyle/>
          <a:p>
            <a:endParaRPr lang="es-ES_tradnl" dirty="0"/>
          </a:p>
        </p:txBody>
      </p:sp>
      <p:sp>
        <p:nvSpPr>
          <p:cNvPr id="6" name="5 Marcador de número de diapositiva"/>
          <p:cNvSpPr>
            <a:spLocks noGrp="1"/>
          </p:cNvSpPr>
          <p:nvPr>
            <p:ph type="sldNum" sz="quarter" idx="12"/>
          </p:nvPr>
        </p:nvSpPr>
        <p:spPr/>
        <p:txBody>
          <a:bodyPr/>
          <a:lstStyle/>
          <a:p>
            <a:fld id="{A91CE7C5-8001-4B28-9C99-125F2988D531}" type="slidenum">
              <a:rPr lang="es-ES_tradnl" smtClean="0"/>
              <a:t>‹Nº›</a:t>
            </a:fld>
            <a:endParaRPr lang="es-ES_tradnl" dirty="0"/>
          </a:p>
        </p:txBody>
      </p:sp>
    </p:spTree>
    <p:extLst>
      <p:ext uri="{BB962C8B-B14F-4D97-AF65-F5344CB8AC3E}">
        <p14:creationId xmlns:p14="http://schemas.microsoft.com/office/powerpoint/2010/main" val="3894053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_tradnl"/>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5" name="4 Marcador de fecha"/>
          <p:cNvSpPr>
            <a:spLocks noGrp="1"/>
          </p:cNvSpPr>
          <p:nvPr>
            <p:ph type="dt" sz="half" idx="10"/>
          </p:nvPr>
        </p:nvSpPr>
        <p:spPr/>
        <p:txBody>
          <a:bodyPr/>
          <a:lstStyle/>
          <a:p>
            <a:fld id="{EC6D28DB-57CD-4DEE-9FA1-65B1BDE7DD41}" type="datetimeFigureOut">
              <a:rPr lang="es-ES_tradnl" smtClean="0"/>
              <a:t>23/04/2019</a:t>
            </a:fld>
            <a:endParaRPr lang="es-ES_tradnl" dirty="0"/>
          </a:p>
        </p:txBody>
      </p:sp>
      <p:sp>
        <p:nvSpPr>
          <p:cNvPr id="6" name="5 Marcador de pie de página"/>
          <p:cNvSpPr>
            <a:spLocks noGrp="1"/>
          </p:cNvSpPr>
          <p:nvPr>
            <p:ph type="ftr" sz="quarter" idx="11"/>
          </p:nvPr>
        </p:nvSpPr>
        <p:spPr/>
        <p:txBody>
          <a:bodyPr/>
          <a:lstStyle/>
          <a:p>
            <a:endParaRPr lang="es-ES_tradnl" dirty="0"/>
          </a:p>
        </p:txBody>
      </p:sp>
      <p:sp>
        <p:nvSpPr>
          <p:cNvPr id="7" name="6 Marcador de número de diapositiva"/>
          <p:cNvSpPr>
            <a:spLocks noGrp="1"/>
          </p:cNvSpPr>
          <p:nvPr>
            <p:ph type="sldNum" sz="quarter" idx="12"/>
          </p:nvPr>
        </p:nvSpPr>
        <p:spPr/>
        <p:txBody>
          <a:bodyPr/>
          <a:lstStyle/>
          <a:p>
            <a:fld id="{A91CE7C5-8001-4B28-9C99-125F2988D531}" type="slidenum">
              <a:rPr lang="es-ES_tradnl" smtClean="0"/>
              <a:t>‹Nº›</a:t>
            </a:fld>
            <a:endParaRPr lang="es-ES_tradnl" dirty="0"/>
          </a:p>
        </p:txBody>
      </p:sp>
    </p:spTree>
    <p:extLst>
      <p:ext uri="{BB962C8B-B14F-4D97-AF65-F5344CB8AC3E}">
        <p14:creationId xmlns:p14="http://schemas.microsoft.com/office/powerpoint/2010/main" val="12047451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_tradn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7" name="6 Marcador de fecha"/>
          <p:cNvSpPr>
            <a:spLocks noGrp="1"/>
          </p:cNvSpPr>
          <p:nvPr>
            <p:ph type="dt" sz="half" idx="10"/>
          </p:nvPr>
        </p:nvSpPr>
        <p:spPr/>
        <p:txBody>
          <a:bodyPr/>
          <a:lstStyle/>
          <a:p>
            <a:fld id="{EC6D28DB-57CD-4DEE-9FA1-65B1BDE7DD41}" type="datetimeFigureOut">
              <a:rPr lang="es-ES_tradnl" smtClean="0"/>
              <a:t>23/04/2019</a:t>
            </a:fld>
            <a:endParaRPr lang="es-ES_tradnl" dirty="0"/>
          </a:p>
        </p:txBody>
      </p:sp>
      <p:sp>
        <p:nvSpPr>
          <p:cNvPr id="8" name="7 Marcador de pie de página"/>
          <p:cNvSpPr>
            <a:spLocks noGrp="1"/>
          </p:cNvSpPr>
          <p:nvPr>
            <p:ph type="ftr" sz="quarter" idx="11"/>
          </p:nvPr>
        </p:nvSpPr>
        <p:spPr/>
        <p:txBody>
          <a:bodyPr/>
          <a:lstStyle/>
          <a:p>
            <a:endParaRPr lang="es-ES_tradnl" dirty="0"/>
          </a:p>
        </p:txBody>
      </p:sp>
      <p:sp>
        <p:nvSpPr>
          <p:cNvPr id="9" name="8 Marcador de número de diapositiva"/>
          <p:cNvSpPr>
            <a:spLocks noGrp="1"/>
          </p:cNvSpPr>
          <p:nvPr>
            <p:ph type="sldNum" sz="quarter" idx="12"/>
          </p:nvPr>
        </p:nvSpPr>
        <p:spPr/>
        <p:txBody>
          <a:bodyPr/>
          <a:lstStyle/>
          <a:p>
            <a:fld id="{A91CE7C5-8001-4B28-9C99-125F2988D531}" type="slidenum">
              <a:rPr lang="es-ES_tradnl" smtClean="0"/>
              <a:t>‹Nº›</a:t>
            </a:fld>
            <a:endParaRPr lang="es-ES_tradnl" dirty="0"/>
          </a:p>
        </p:txBody>
      </p:sp>
    </p:spTree>
    <p:extLst>
      <p:ext uri="{BB962C8B-B14F-4D97-AF65-F5344CB8AC3E}">
        <p14:creationId xmlns:p14="http://schemas.microsoft.com/office/powerpoint/2010/main" val="28326676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_tradnl"/>
          </a:p>
        </p:txBody>
      </p:sp>
      <p:sp>
        <p:nvSpPr>
          <p:cNvPr id="3" name="2 Marcador de fecha"/>
          <p:cNvSpPr>
            <a:spLocks noGrp="1"/>
          </p:cNvSpPr>
          <p:nvPr>
            <p:ph type="dt" sz="half" idx="10"/>
          </p:nvPr>
        </p:nvSpPr>
        <p:spPr/>
        <p:txBody>
          <a:bodyPr/>
          <a:lstStyle/>
          <a:p>
            <a:fld id="{EC6D28DB-57CD-4DEE-9FA1-65B1BDE7DD41}" type="datetimeFigureOut">
              <a:rPr lang="es-ES_tradnl" smtClean="0"/>
              <a:t>23/04/2019</a:t>
            </a:fld>
            <a:endParaRPr lang="es-ES_tradnl" dirty="0"/>
          </a:p>
        </p:txBody>
      </p:sp>
      <p:sp>
        <p:nvSpPr>
          <p:cNvPr id="4" name="3 Marcador de pie de página"/>
          <p:cNvSpPr>
            <a:spLocks noGrp="1"/>
          </p:cNvSpPr>
          <p:nvPr>
            <p:ph type="ftr" sz="quarter" idx="11"/>
          </p:nvPr>
        </p:nvSpPr>
        <p:spPr/>
        <p:txBody>
          <a:bodyPr/>
          <a:lstStyle/>
          <a:p>
            <a:endParaRPr lang="es-ES_tradnl" dirty="0"/>
          </a:p>
        </p:txBody>
      </p:sp>
      <p:sp>
        <p:nvSpPr>
          <p:cNvPr id="5" name="4 Marcador de número de diapositiva"/>
          <p:cNvSpPr>
            <a:spLocks noGrp="1"/>
          </p:cNvSpPr>
          <p:nvPr>
            <p:ph type="sldNum" sz="quarter" idx="12"/>
          </p:nvPr>
        </p:nvSpPr>
        <p:spPr/>
        <p:txBody>
          <a:bodyPr/>
          <a:lstStyle/>
          <a:p>
            <a:fld id="{A91CE7C5-8001-4B28-9C99-125F2988D531}" type="slidenum">
              <a:rPr lang="es-ES_tradnl" smtClean="0"/>
              <a:t>‹Nº›</a:t>
            </a:fld>
            <a:endParaRPr lang="es-ES_tradnl" dirty="0"/>
          </a:p>
        </p:txBody>
      </p:sp>
    </p:spTree>
    <p:extLst>
      <p:ext uri="{BB962C8B-B14F-4D97-AF65-F5344CB8AC3E}">
        <p14:creationId xmlns:p14="http://schemas.microsoft.com/office/powerpoint/2010/main" val="30533182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EC6D28DB-57CD-4DEE-9FA1-65B1BDE7DD41}" type="datetimeFigureOut">
              <a:rPr lang="es-ES_tradnl" smtClean="0"/>
              <a:t>23/04/2019</a:t>
            </a:fld>
            <a:endParaRPr lang="es-ES_tradnl" dirty="0"/>
          </a:p>
        </p:txBody>
      </p:sp>
      <p:sp>
        <p:nvSpPr>
          <p:cNvPr id="3" name="2 Marcador de pie de página"/>
          <p:cNvSpPr>
            <a:spLocks noGrp="1"/>
          </p:cNvSpPr>
          <p:nvPr>
            <p:ph type="ftr" sz="quarter" idx="11"/>
          </p:nvPr>
        </p:nvSpPr>
        <p:spPr/>
        <p:txBody>
          <a:bodyPr/>
          <a:lstStyle/>
          <a:p>
            <a:endParaRPr lang="es-ES_tradnl" dirty="0"/>
          </a:p>
        </p:txBody>
      </p:sp>
      <p:sp>
        <p:nvSpPr>
          <p:cNvPr id="4" name="3 Marcador de número de diapositiva"/>
          <p:cNvSpPr>
            <a:spLocks noGrp="1"/>
          </p:cNvSpPr>
          <p:nvPr>
            <p:ph type="sldNum" sz="quarter" idx="12"/>
          </p:nvPr>
        </p:nvSpPr>
        <p:spPr/>
        <p:txBody>
          <a:bodyPr/>
          <a:lstStyle/>
          <a:p>
            <a:fld id="{A91CE7C5-8001-4B28-9C99-125F2988D531}" type="slidenum">
              <a:rPr lang="es-ES_tradnl" smtClean="0"/>
              <a:t>‹Nº›</a:t>
            </a:fld>
            <a:endParaRPr lang="es-ES_tradnl" dirty="0"/>
          </a:p>
        </p:txBody>
      </p:sp>
    </p:spTree>
    <p:extLst>
      <p:ext uri="{BB962C8B-B14F-4D97-AF65-F5344CB8AC3E}">
        <p14:creationId xmlns:p14="http://schemas.microsoft.com/office/powerpoint/2010/main" val="3584226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_tradn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C6D28DB-57CD-4DEE-9FA1-65B1BDE7DD41}" type="datetimeFigureOut">
              <a:rPr lang="es-ES_tradnl" smtClean="0"/>
              <a:t>23/04/2019</a:t>
            </a:fld>
            <a:endParaRPr lang="es-ES_tradnl" dirty="0"/>
          </a:p>
        </p:txBody>
      </p:sp>
      <p:sp>
        <p:nvSpPr>
          <p:cNvPr id="6" name="5 Marcador de pie de página"/>
          <p:cNvSpPr>
            <a:spLocks noGrp="1"/>
          </p:cNvSpPr>
          <p:nvPr>
            <p:ph type="ftr" sz="quarter" idx="11"/>
          </p:nvPr>
        </p:nvSpPr>
        <p:spPr/>
        <p:txBody>
          <a:bodyPr/>
          <a:lstStyle/>
          <a:p>
            <a:endParaRPr lang="es-ES_tradnl" dirty="0"/>
          </a:p>
        </p:txBody>
      </p:sp>
      <p:sp>
        <p:nvSpPr>
          <p:cNvPr id="7" name="6 Marcador de número de diapositiva"/>
          <p:cNvSpPr>
            <a:spLocks noGrp="1"/>
          </p:cNvSpPr>
          <p:nvPr>
            <p:ph type="sldNum" sz="quarter" idx="12"/>
          </p:nvPr>
        </p:nvSpPr>
        <p:spPr/>
        <p:txBody>
          <a:bodyPr/>
          <a:lstStyle/>
          <a:p>
            <a:fld id="{A91CE7C5-8001-4B28-9C99-125F2988D531}" type="slidenum">
              <a:rPr lang="es-ES_tradnl" smtClean="0"/>
              <a:t>‹Nº›</a:t>
            </a:fld>
            <a:endParaRPr lang="es-ES_tradnl" dirty="0"/>
          </a:p>
        </p:txBody>
      </p:sp>
    </p:spTree>
    <p:extLst>
      <p:ext uri="{BB962C8B-B14F-4D97-AF65-F5344CB8AC3E}">
        <p14:creationId xmlns:p14="http://schemas.microsoft.com/office/powerpoint/2010/main" val="9654285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_tradnl"/>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_tradnl"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C6D28DB-57CD-4DEE-9FA1-65B1BDE7DD41}" type="datetimeFigureOut">
              <a:rPr lang="es-ES_tradnl" smtClean="0"/>
              <a:t>23/04/2019</a:t>
            </a:fld>
            <a:endParaRPr lang="es-ES_tradnl" dirty="0"/>
          </a:p>
        </p:txBody>
      </p:sp>
      <p:sp>
        <p:nvSpPr>
          <p:cNvPr id="6" name="5 Marcador de pie de página"/>
          <p:cNvSpPr>
            <a:spLocks noGrp="1"/>
          </p:cNvSpPr>
          <p:nvPr>
            <p:ph type="ftr" sz="quarter" idx="11"/>
          </p:nvPr>
        </p:nvSpPr>
        <p:spPr/>
        <p:txBody>
          <a:bodyPr/>
          <a:lstStyle/>
          <a:p>
            <a:endParaRPr lang="es-ES_tradnl" dirty="0"/>
          </a:p>
        </p:txBody>
      </p:sp>
      <p:sp>
        <p:nvSpPr>
          <p:cNvPr id="7" name="6 Marcador de número de diapositiva"/>
          <p:cNvSpPr>
            <a:spLocks noGrp="1"/>
          </p:cNvSpPr>
          <p:nvPr>
            <p:ph type="sldNum" sz="quarter" idx="12"/>
          </p:nvPr>
        </p:nvSpPr>
        <p:spPr/>
        <p:txBody>
          <a:bodyPr/>
          <a:lstStyle/>
          <a:p>
            <a:fld id="{A91CE7C5-8001-4B28-9C99-125F2988D531}" type="slidenum">
              <a:rPr lang="es-ES_tradnl" smtClean="0"/>
              <a:t>‹Nº›</a:t>
            </a:fld>
            <a:endParaRPr lang="es-ES_tradnl" dirty="0"/>
          </a:p>
        </p:txBody>
      </p:sp>
    </p:spTree>
    <p:extLst>
      <p:ext uri="{BB962C8B-B14F-4D97-AF65-F5344CB8AC3E}">
        <p14:creationId xmlns:p14="http://schemas.microsoft.com/office/powerpoint/2010/main" val="32966134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_tradnl"/>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6D28DB-57CD-4DEE-9FA1-65B1BDE7DD41}" type="datetimeFigureOut">
              <a:rPr lang="es-ES_tradnl" smtClean="0"/>
              <a:t>23/04/2019</a:t>
            </a:fld>
            <a:endParaRPr lang="es-ES_tradnl"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_tradnl"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1CE7C5-8001-4B28-9C99-125F2988D531}" type="slidenum">
              <a:rPr lang="es-ES_tradnl" smtClean="0"/>
              <a:t>‹Nº›</a:t>
            </a:fld>
            <a:endParaRPr lang="es-ES_tradnl" dirty="0"/>
          </a:p>
        </p:txBody>
      </p:sp>
    </p:spTree>
    <p:extLst>
      <p:ext uri="{BB962C8B-B14F-4D97-AF65-F5344CB8AC3E}">
        <p14:creationId xmlns:p14="http://schemas.microsoft.com/office/powerpoint/2010/main" val="12639060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107504" y="116632"/>
            <a:ext cx="8856984" cy="6740307"/>
          </a:xfrm>
          <a:prstGeom prst="rect">
            <a:avLst/>
          </a:prstGeom>
          <a:noFill/>
        </p:spPr>
        <p:txBody>
          <a:bodyPr wrap="square" rtlCol="0">
            <a:spAutoFit/>
          </a:bodyPr>
          <a:lstStyle/>
          <a:p>
            <a:pPr algn="ctr"/>
            <a:r>
              <a:rPr lang="es-ES_tradnl" sz="2400" dirty="0" smtClean="0"/>
              <a:t>Mini Shell ejecuta comandos en foreground y background</a:t>
            </a:r>
          </a:p>
          <a:p>
            <a:pPr algn="ctr"/>
            <a:endParaRPr lang="es-ES_tradnl" sz="2400" dirty="0"/>
          </a:p>
          <a:p>
            <a:pPr algn="ctr"/>
            <a:r>
              <a:rPr lang="es-ES_tradnl" sz="2400" dirty="0" smtClean="0"/>
              <a:t>Lo que deberíamos tener en cuenta</a:t>
            </a:r>
          </a:p>
          <a:p>
            <a:pPr algn="ctr"/>
            <a:endParaRPr lang="es-ES_tradnl" sz="2400" dirty="0"/>
          </a:p>
          <a:p>
            <a:pPr marL="514350" indent="-514350">
              <a:buAutoNum type="arabicParenR"/>
            </a:pPr>
            <a:r>
              <a:rPr lang="es-ES_tradnl" sz="2400" dirty="0" smtClean="0"/>
              <a:t>El ingreso del comando.</a:t>
            </a:r>
          </a:p>
          <a:p>
            <a:pPr lvl="1" algn="just"/>
            <a:r>
              <a:rPr lang="es-ES_tradnl" sz="2400" dirty="0" smtClean="0"/>
              <a:t>1.1) Detectar si el comando se debe ejecutar en foreground o en background.</a:t>
            </a:r>
          </a:p>
          <a:p>
            <a:pPr marL="514350" indent="-514350" algn="just">
              <a:buAutoNum type="arabicParenR"/>
            </a:pPr>
            <a:r>
              <a:rPr lang="es-ES_tradnl" sz="2400" dirty="0" smtClean="0"/>
              <a:t>Si el comando se ejecuta en foreground el proceso padre (MiniShell) debe hacer un wait bloqueante de ese comando específicamente.</a:t>
            </a:r>
          </a:p>
          <a:p>
            <a:pPr marL="514350" indent="-514350" algn="just">
              <a:buFontTx/>
              <a:buAutoNum type="arabicParenR"/>
            </a:pPr>
            <a:r>
              <a:rPr lang="es-ES_tradnl" sz="2400" dirty="0" smtClean="0"/>
              <a:t>Si el comando se ejecuta en background el proceso padre </a:t>
            </a:r>
            <a:r>
              <a:rPr lang="es-ES_tradnl" sz="2400" dirty="0"/>
              <a:t>(MiniShell) no </a:t>
            </a:r>
            <a:r>
              <a:rPr lang="es-ES_tradnl" sz="2400" dirty="0" smtClean="0"/>
              <a:t>debe hacer wait bloqueante de ese comando, pero debe recuperar el estado de finalización de ese comando cuando termine para que no se convierta en zombie.</a:t>
            </a:r>
          </a:p>
          <a:p>
            <a:pPr marL="514350" indent="-514350" algn="just">
              <a:buFontTx/>
              <a:buAutoNum type="arabicParenR"/>
            </a:pPr>
            <a:r>
              <a:rPr lang="es-ES_tradnl" sz="2400" dirty="0" smtClean="0"/>
              <a:t>Si se desea ejecutar un comando en backgorund y el comando </a:t>
            </a:r>
            <a:r>
              <a:rPr lang="es-ES_tradnl" sz="2400" dirty="0" smtClean="0"/>
              <a:t>falla, </a:t>
            </a:r>
            <a:r>
              <a:rPr lang="es-ES_tradnl" sz="2400" dirty="0" smtClean="0"/>
              <a:t>el padre </a:t>
            </a:r>
            <a:r>
              <a:rPr lang="es-ES_tradnl" sz="2400" dirty="0"/>
              <a:t>(MiniShell) debe </a:t>
            </a:r>
            <a:r>
              <a:rPr lang="es-ES_tradnl" sz="2400" dirty="0" smtClean="0"/>
              <a:t>hacer </a:t>
            </a:r>
            <a:r>
              <a:rPr lang="es-ES_tradnl" sz="2400" dirty="0" err="1" smtClean="0"/>
              <a:t>wait</a:t>
            </a:r>
            <a:r>
              <a:rPr lang="es-ES_tradnl" sz="2400" dirty="0" smtClean="0"/>
              <a:t> </a:t>
            </a:r>
            <a:r>
              <a:rPr lang="es-ES_tradnl" sz="2400" dirty="0" smtClean="0"/>
              <a:t>inmediatamente, </a:t>
            </a:r>
            <a:r>
              <a:rPr lang="es-ES_tradnl" sz="2400" dirty="0" smtClean="0"/>
              <a:t>puede ser wait bloqueante o no bloqueante pero inmediatamente.</a:t>
            </a:r>
            <a:endParaRPr lang="es-ES_tradnl" sz="2800" dirty="0"/>
          </a:p>
        </p:txBody>
      </p:sp>
    </p:spTree>
    <p:extLst>
      <p:ext uri="{BB962C8B-B14F-4D97-AF65-F5344CB8AC3E}">
        <p14:creationId xmlns:p14="http://schemas.microsoft.com/office/powerpoint/2010/main" val="38259805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843808" y="188640"/>
            <a:ext cx="3940822" cy="523220"/>
          </a:xfrm>
          <a:prstGeom prst="rect">
            <a:avLst/>
          </a:prstGeom>
        </p:spPr>
        <p:txBody>
          <a:bodyPr wrap="none">
            <a:spAutoFit/>
          </a:bodyPr>
          <a:lstStyle/>
          <a:p>
            <a:r>
              <a:rPr lang="es-ES_tradnl" sz="2800" dirty="0" smtClean="0"/>
              <a:t>1) El </a:t>
            </a:r>
            <a:r>
              <a:rPr lang="es-ES_tradnl" sz="2800" dirty="0"/>
              <a:t>ingreso del </a:t>
            </a:r>
            <a:r>
              <a:rPr lang="es-ES_tradnl" sz="2800" dirty="0" smtClean="0"/>
              <a:t>comando</a:t>
            </a:r>
            <a:endParaRPr lang="es-ES_tradnl" sz="2800" dirty="0"/>
          </a:p>
        </p:txBody>
      </p:sp>
      <p:sp>
        <p:nvSpPr>
          <p:cNvPr id="3" name="2 Rectángulo"/>
          <p:cNvSpPr/>
          <p:nvPr/>
        </p:nvSpPr>
        <p:spPr>
          <a:xfrm>
            <a:off x="107504" y="1166843"/>
            <a:ext cx="8784976" cy="5262979"/>
          </a:xfrm>
          <a:prstGeom prst="rect">
            <a:avLst/>
          </a:prstGeom>
        </p:spPr>
        <p:txBody>
          <a:bodyPr wrap="square">
            <a:spAutoFit/>
          </a:bodyPr>
          <a:lstStyle/>
          <a:p>
            <a:r>
              <a:rPr lang="es-ES_tradnl" sz="2400" dirty="0"/>
              <a:t>// ingresa comando por teclado</a:t>
            </a:r>
          </a:p>
          <a:p>
            <a:r>
              <a:rPr lang="es-ES_tradnl" sz="2400" dirty="0"/>
              <a:t>void ingreso_cmd(char *cmd, char *back) </a:t>
            </a:r>
          </a:p>
          <a:p>
            <a:r>
              <a:rPr lang="es-ES_tradnl" sz="2400" dirty="0"/>
              <a:t>{</a:t>
            </a:r>
          </a:p>
          <a:p>
            <a:r>
              <a:rPr lang="es-ES_tradnl" sz="2400" dirty="0"/>
              <a:t>       </a:t>
            </a:r>
            <a:r>
              <a:rPr lang="es-ES_tradnl" sz="2400" dirty="0" smtClean="0"/>
              <a:t>       *</a:t>
            </a:r>
            <a:r>
              <a:rPr lang="es-ES_tradnl" sz="2400" dirty="0"/>
              <a:t>back = ' ' ;</a:t>
            </a:r>
          </a:p>
          <a:p>
            <a:r>
              <a:rPr lang="es-ES_tradnl" sz="2400" dirty="0"/>
              <a:t>	memset(cmd,0,512);</a:t>
            </a:r>
          </a:p>
          <a:p>
            <a:r>
              <a:rPr lang="es-ES_tradnl" sz="2400" dirty="0"/>
              <a:t>	printf("%%");</a:t>
            </a:r>
          </a:p>
          <a:p>
            <a:r>
              <a:rPr lang="es-ES_tradnl" sz="2400" dirty="0"/>
              <a:t>	fgets(cmd,512,stdin);</a:t>
            </a:r>
          </a:p>
          <a:p>
            <a:r>
              <a:rPr lang="es-ES_tradnl" sz="2400" dirty="0"/>
              <a:t>	cmd[strlen(cmd)-1] = '\0'; //elimina el enter</a:t>
            </a:r>
          </a:p>
          <a:p>
            <a:r>
              <a:rPr lang="es-ES_tradnl" sz="2400" dirty="0"/>
              <a:t>        </a:t>
            </a:r>
            <a:r>
              <a:rPr lang="es-ES_tradnl" sz="2400" dirty="0" smtClean="0"/>
              <a:t>          if </a:t>
            </a:r>
            <a:r>
              <a:rPr lang="es-ES_tradnl" sz="2400" dirty="0"/>
              <a:t>(comando_background(cmd))</a:t>
            </a:r>
          </a:p>
          <a:p>
            <a:r>
              <a:rPr lang="es-ES_tradnl" sz="2400" dirty="0"/>
              <a:t>         </a:t>
            </a:r>
            <a:r>
              <a:rPr lang="es-ES_tradnl" sz="2400" dirty="0" smtClean="0"/>
              <a:t>          { </a:t>
            </a:r>
            <a:endParaRPr lang="es-ES_tradnl" sz="2400" dirty="0"/>
          </a:p>
          <a:p>
            <a:r>
              <a:rPr lang="es-ES_tradnl" sz="2400" dirty="0"/>
              <a:t>             </a:t>
            </a:r>
            <a:r>
              <a:rPr lang="es-ES_tradnl" sz="2400" dirty="0" smtClean="0"/>
              <a:t>             *</a:t>
            </a:r>
            <a:r>
              <a:rPr lang="es-ES_tradnl" sz="2400" dirty="0"/>
              <a:t>back = '&amp;' ;</a:t>
            </a:r>
          </a:p>
          <a:p>
            <a:r>
              <a:rPr lang="es-ES_tradnl" sz="2400" dirty="0"/>
              <a:t>             </a:t>
            </a:r>
            <a:r>
              <a:rPr lang="es-ES_tradnl" sz="2400" dirty="0" smtClean="0"/>
              <a:t>             cmd[strlen(cmd</a:t>
            </a:r>
            <a:r>
              <a:rPr lang="es-ES_tradnl" sz="2400" dirty="0"/>
              <a:t>)-1] = '\0';//elimina el &amp; </a:t>
            </a:r>
          </a:p>
          <a:p>
            <a:r>
              <a:rPr lang="es-ES_tradnl" sz="2400" dirty="0"/>
              <a:t>        </a:t>
            </a:r>
            <a:r>
              <a:rPr lang="es-ES_tradnl" sz="2400" dirty="0" smtClean="0"/>
              <a:t>           </a:t>
            </a:r>
            <a:r>
              <a:rPr lang="es-ES_tradnl" sz="2400" dirty="0"/>
              <a:t>}</a:t>
            </a:r>
          </a:p>
          <a:p>
            <a:r>
              <a:rPr lang="es-ES_tradnl" sz="2400" dirty="0" smtClean="0"/>
              <a:t>}</a:t>
            </a:r>
            <a:endParaRPr lang="es-ES_tradnl" sz="2400" dirty="0"/>
          </a:p>
        </p:txBody>
      </p:sp>
    </p:spTree>
    <p:extLst>
      <p:ext uri="{BB962C8B-B14F-4D97-AF65-F5344CB8AC3E}">
        <p14:creationId xmlns:p14="http://schemas.microsoft.com/office/powerpoint/2010/main" val="12038802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07504" y="1340768"/>
            <a:ext cx="8856984" cy="4832092"/>
          </a:xfrm>
          <a:prstGeom prst="rect">
            <a:avLst/>
          </a:prstGeom>
        </p:spPr>
        <p:txBody>
          <a:bodyPr wrap="square">
            <a:spAutoFit/>
          </a:bodyPr>
          <a:lstStyle/>
          <a:p>
            <a:r>
              <a:rPr lang="es-ES_tradnl" sz="2800" dirty="0"/>
              <a:t>// verifica si el comando es en background</a:t>
            </a:r>
          </a:p>
          <a:p>
            <a:r>
              <a:rPr lang="es-ES_tradnl" sz="2800" dirty="0"/>
              <a:t>int comando_background(char *cmd)</a:t>
            </a:r>
          </a:p>
          <a:p>
            <a:r>
              <a:rPr lang="es-ES_tradnl" sz="2800" dirty="0"/>
              <a:t> {</a:t>
            </a:r>
          </a:p>
          <a:p>
            <a:r>
              <a:rPr lang="es-ES_tradnl" sz="2800" dirty="0"/>
              <a:t>	int n = strlen(cmd)-1;</a:t>
            </a:r>
          </a:p>
          <a:p>
            <a:r>
              <a:rPr lang="es-ES_tradnl" sz="2800" dirty="0"/>
              <a:t>	while(n &gt;= 0 &amp;&amp; cmd[n] == ' ') </a:t>
            </a:r>
          </a:p>
          <a:p>
            <a:r>
              <a:rPr lang="es-ES_tradnl" sz="2800" dirty="0"/>
              <a:t>        </a:t>
            </a:r>
            <a:r>
              <a:rPr lang="es-ES_tradnl" sz="2800" dirty="0" smtClean="0"/>
              <a:t>    {</a:t>
            </a:r>
            <a:endParaRPr lang="es-ES_tradnl" sz="2800" dirty="0"/>
          </a:p>
          <a:p>
            <a:r>
              <a:rPr lang="es-ES_tradnl" sz="2800" dirty="0"/>
              <a:t>		cmd[n] = '\0';</a:t>
            </a:r>
          </a:p>
          <a:p>
            <a:r>
              <a:rPr lang="es-ES_tradnl" sz="2800" dirty="0"/>
              <a:t>		n--;</a:t>
            </a:r>
          </a:p>
          <a:p>
            <a:r>
              <a:rPr lang="es-ES_tradnl" sz="2800" dirty="0"/>
              <a:t>	</a:t>
            </a:r>
            <a:r>
              <a:rPr lang="es-ES_tradnl" sz="2800" dirty="0" smtClean="0"/>
              <a:t> }</a:t>
            </a:r>
            <a:endParaRPr lang="es-ES_tradnl" sz="2800" dirty="0"/>
          </a:p>
          <a:p>
            <a:r>
              <a:rPr lang="es-ES_tradnl" sz="2800" dirty="0"/>
              <a:t>	return ( n &gt;= 0 &amp;&amp; cmd[n] == '&amp;');</a:t>
            </a:r>
          </a:p>
          <a:p>
            <a:r>
              <a:rPr lang="es-ES_tradnl" sz="2800" dirty="0"/>
              <a:t>}</a:t>
            </a:r>
          </a:p>
        </p:txBody>
      </p:sp>
      <p:sp>
        <p:nvSpPr>
          <p:cNvPr id="3" name="2 Rectángulo"/>
          <p:cNvSpPr/>
          <p:nvPr/>
        </p:nvSpPr>
        <p:spPr>
          <a:xfrm>
            <a:off x="179511" y="332656"/>
            <a:ext cx="8640961" cy="892552"/>
          </a:xfrm>
          <a:prstGeom prst="rect">
            <a:avLst/>
          </a:prstGeom>
        </p:spPr>
        <p:txBody>
          <a:bodyPr wrap="square">
            <a:spAutoFit/>
          </a:bodyPr>
          <a:lstStyle/>
          <a:p>
            <a:pPr lvl="1" algn="just"/>
            <a:r>
              <a:rPr lang="es-ES_tradnl" sz="2800" dirty="0" smtClean="0"/>
              <a:t>1.1) </a:t>
            </a:r>
            <a:r>
              <a:rPr lang="es-ES_tradnl" sz="2400" dirty="0"/>
              <a:t>Detectar si el comando se debe ejecutar en foreground o en background.</a:t>
            </a:r>
          </a:p>
        </p:txBody>
      </p:sp>
    </p:spTree>
    <p:extLst>
      <p:ext uri="{BB962C8B-B14F-4D97-AF65-F5344CB8AC3E}">
        <p14:creationId xmlns:p14="http://schemas.microsoft.com/office/powerpoint/2010/main" val="36202095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0" y="188640"/>
            <a:ext cx="9036496" cy="1384995"/>
          </a:xfrm>
          <a:prstGeom prst="rect">
            <a:avLst/>
          </a:prstGeom>
        </p:spPr>
        <p:txBody>
          <a:bodyPr wrap="square">
            <a:spAutoFit/>
          </a:bodyPr>
          <a:lstStyle/>
          <a:p>
            <a:pPr algn="just"/>
            <a:r>
              <a:rPr lang="es-ES_tradnl" sz="2800" dirty="0" smtClean="0"/>
              <a:t>2) Si </a:t>
            </a:r>
            <a:r>
              <a:rPr lang="es-ES_tradnl" sz="2800" dirty="0"/>
              <a:t>el comando se ejecuta en foreground el proceso padre (MiniShell) debe hacer </a:t>
            </a:r>
            <a:r>
              <a:rPr lang="es-ES_tradnl" sz="2800" dirty="0" smtClean="0"/>
              <a:t>un wait </a:t>
            </a:r>
            <a:r>
              <a:rPr lang="es-ES_tradnl" sz="2800" dirty="0"/>
              <a:t>bloqueante de ese comando específicamente.</a:t>
            </a:r>
          </a:p>
        </p:txBody>
      </p:sp>
      <p:sp>
        <p:nvSpPr>
          <p:cNvPr id="4" name="3 Rectángulo"/>
          <p:cNvSpPr/>
          <p:nvPr/>
        </p:nvSpPr>
        <p:spPr>
          <a:xfrm>
            <a:off x="0" y="1779687"/>
            <a:ext cx="9144000" cy="4801314"/>
          </a:xfrm>
          <a:prstGeom prst="rect">
            <a:avLst/>
          </a:prstGeom>
        </p:spPr>
        <p:txBody>
          <a:bodyPr wrap="square">
            <a:spAutoFit/>
          </a:bodyPr>
          <a:lstStyle/>
          <a:p>
            <a:r>
              <a:rPr lang="es-ES_tradnl" dirty="0" smtClean="0"/>
              <a:t>                   pid_t </a:t>
            </a:r>
            <a:r>
              <a:rPr lang="es-ES_tradnl" dirty="0"/>
              <a:t>pid = fork();</a:t>
            </a:r>
          </a:p>
          <a:p>
            <a:r>
              <a:rPr lang="es-ES_tradnl" dirty="0"/>
              <a:t>	</a:t>
            </a:r>
            <a:r>
              <a:rPr lang="es-ES_tradnl" dirty="0" smtClean="0"/>
              <a:t>  if </a:t>
            </a:r>
            <a:r>
              <a:rPr lang="es-ES_tradnl" dirty="0"/>
              <a:t>( pid == 0 ) </a:t>
            </a:r>
          </a:p>
          <a:p>
            <a:r>
              <a:rPr lang="es-ES_tradnl" dirty="0"/>
              <a:t>                   {  // proceso hijo se convierte en el comando</a:t>
            </a:r>
          </a:p>
          <a:p>
            <a:r>
              <a:rPr lang="es-ES_tradnl" dirty="0"/>
              <a:t>	</a:t>
            </a:r>
            <a:r>
              <a:rPr lang="es-ES_tradnl" dirty="0" smtClean="0"/>
              <a:t>     execlp(comando,comando,NULL</a:t>
            </a:r>
            <a:r>
              <a:rPr lang="es-ES_tradnl" dirty="0"/>
              <a:t>);</a:t>
            </a:r>
          </a:p>
          <a:p>
            <a:r>
              <a:rPr lang="pt-BR" dirty="0"/>
              <a:t>	</a:t>
            </a:r>
            <a:r>
              <a:rPr lang="pt-BR" dirty="0" smtClean="0"/>
              <a:t>     printf</a:t>
            </a:r>
            <a:r>
              <a:rPr lang="pt-BR" dirty="0"/>
              <a:t>("Comando [%s] Erroneo!\n",comando);</a:t>
            </a:r>
          </a:p>
          <a:p>
            <a:r>
              <a:rPr lang="es-ES_tradnl" dirty="0"/>
              <a:t>	</a:t>
            </a:r>
            <a:r>
              <a:rPr lang="es-ES_tradnl" dirty="0" smtClean="0"/>
              <a:t>     exit</a:t>
            </a:r>
            <a:r>
              <a:rPr lang="es-ES_tradnl" dirty="0"/>
              <a:t>(-1); </a:t>
            </a:r>
          </a:p>
          <a:p>
            <a:r>
              <a:rPr lang="es-ES_tradnl" dirty="0"/>
              <a:t>	</a:t>
            </a:r>
            <a:r>
              <a:rPr lang="es-ES_tradnl" dirty="0" smtClean="0"/>
              <a:t>  </a:t>
            </a:r>
            <a:r>
              <a:rPr lang="es-ES_tradnl" dirty="0"/>
              <a:t>}</a:t>
            </a:r>
          </a:p>
          <a:p>
            <a:r>
              <a:rPr lang="es-ES_tradnl" dirty="0"/>
              <a:t>                </a:t>
            </a:r>
            <a:r>
              <a:rPr lang="es-ES_tradnl" dirty="0" smtClean="0"/>
              <a:t>   else </a:t>
            </a:r>
            <a:endParaRPr lang="es-ES_tradnl" dirty="0"/>
          </a:p>
          <a:p>
            <a:r>
              <a:rPr lang="es-ES_tradnl" dirty="0"/>
              <a:t>                   {  // proceso padre MiniShell</a:t>
            </a:r>
          </a:p>
          <a:p>
            <a:r>
              <a:rPr lang="es-ES_tradnl" dirty="0"/>
              <a:t>	</a:t>
            </a:r>
            <a:r>
              <a:rPr lang="es-ES_tradnl" dirty="0" smtClean="0"/>
              <a:t>      </a:t>
            </a:r>
            <a:r>
              <a:rPr lang="es-ES_tradnl" dirty="0"/>
              <a:t>if ( back != '&amp;' )  // Es foreground</a:t>
            </a:r>
          </a:p>
          <a:p>
            <a:r>
              <a:rPr lang="es-ES_tradnl" dirty="0"/>
              <a:t>                 </a:t>
            </a:r>
            <a:r>
              <a:rPr lang="es-ES_tradnl" dirty="0" smtClean="0"/>
              <a:t>      </a:t>
            </a:r>
            <a:r>
              <a:rPr lang="es-ES_tradnl" dirty="0"/>
              <a:t>{</a:t>
            </a:r>
          </a:p>
          <a:p>
            <a:r>
              <a:rPr lang="es-ES_tradnl" dirty="0"/>
              <a:t>	</a:t>
            </a:r>
            <a:r>
              <a:rPr lang="es-ES_tradnl" dirty="0" smtClean="0">
                <a:solidFill>
                  <a:srgbClr val="FF0000"/>
                </a:solidFill>
              </a:rPr>
              <a:t>         </a:t>
            </a:r>
            <a:r>
              <a:rPr lang="es-ES_tradnl" dirty="0">
                <a:solidFill>
                  <a:srgbClr val="FF0000"/>
                </a:solidFill>
              </a:rPr>
              <a:t>pid = waitpid(pid,&amp;retorno,0); </a:t>
            </a:r>
          </a:p>
          <a:p>
            <a:r>
              <a:rPr lang="es-ES_tradnl" dirty="0">
                <a:solidFill>
                  <a:srgbClr val="FF0000"/>
                </a:solidFill>
              </a:rPr>
              <a:t>	</a:t>
            </a:r>
            <a:r>
              <a:rPr lang="es-ES_tradnl" dirty="0" smtClean="0"/>
              <a:t>         </a:t>
            </a:r>
            <a:r>
              <a:rPr lang="es-ES_tradnl" dirty="0"/>
              <a:t>printf("Proceso %d finalizo con status = %d\n",pid,retorno/256);</a:t>
            </a:r>
          </a:p>
          <a:p>
            <a:r>
              <a:rPr lang="es-ES_tradnl" dirty="0"/>
              <a:t>	</a:t>
            </a:r>
            <a:r>
              <a:rPr lang="es-ES_tradnl" dirty="0" smtClean="0"/>
              <a:t>     </a:t>
            </a:r>
            <a:r>
              <a:rPr lang="es-ES_tradnl" dirty="0"/>
              <a:t>}</a:t>
            </a:r>
          </a:p>
          <a:p>
            <a:r>
              <a:rPr lang="es-ES_tradnl" dirty="0"/>
              <a:t>                   </a:t>
            </a:r>
            <a:r>
              <a:rPr lang="es-ES_tradnl" dirty="0" smtClean="0"/>
              <a:t>    </a:t>
            </a:r>
            <a:r>
              <a:rPr lang="es-ES_tradnl" dirty="0"/>
              <a:t>else</a:t>
            </a:r>
          </a:p>
          <a:p>
            <a:r>
              <a:rPr lang="es-ES_tradnl" dirty="0"/>
              <a:t>                    </a:t>
            </a:r>
            <a:r>
              <a:rPr lang="es-ES_tradnl" dirty="0" smtClean="0"/>
              <a:t>         </a:t>
            </a:r>
            <a:r>
              <a:rPr lang="es-ES_tradnl" dirty="0"/>
              <a:t>usleep(500000);    </a:t>
            </a:r>
          </a:p>
          <a:p>
            <a:r>
              <a:rPr lang="es-ES_tradnl" dirty="0"/>
              <a:t>	</a:t>
            </a:r>
            <a:r>
              <a:rPr lang="es-ES_tradnl" dirty="0" smtClean="0"/>
              <a:t>   </a:t>
            </a:r>
            <a:r>
              <a:rPr lang="es-ES_tradnl" dirty="0"/>
              <a:t>}</a:t>
            </a:r>
          </a:p>
        </p:txBody>
      </p:sp>
    </p:spTree>
    <p:extLst>
      <p:ext uri="{BB962C8B-B14F-4D97-AF65-F5344CB8AC3E}">
        <p14:creationId xmlns:p14="http://schemas.microsoft.com/office/powerpoint/2010/main" val="40549627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79512" y="116632"/>
            <a:ext cx="8856984" cy="1569660"/>
          </a:xfrm>
          <a:prstGeom prst="rect">
            <a:avLst/>
          </a:prstGeom>
        </p:spPr>
        <p:txBody>
          <a:bodyPr wrap="square">
            <a:spAutoFit/>
          </a:bodyPr>
          <a:lstStyle/>
          <a:p>
            <a:pPr algn="just"/>
            <a:r>
              <a:rPr lang="es-ES_tradnl" sz="2400" dirty="0" smtClean="0"/>
              <a:t>3</a:t>
            </a:r>
            <a:r>
              <a:rPr lang="es-ES_tradnl" sz="2400" dirty="0"/>
              <a:t>) Si el comando se ejecuta en background el proceso padre (MiniShell) no debe hacer wait bloqueante de ese comando, pero debe recuperar el estado de finalización de ese comando cuando termine para que no se convierta en zombie</a:t>
            </a:r>
            <a:r>
              <a:rPr lang="es-ES_tradnl" sz="2400" dirty="0" smtClean="0"/>
              <a:t>.</a:t>
            </a:r>
            <a:endParaRPr lang="es-ES_tradnl" sz="2400" dirty="0"/>
          </a:p>
        </p:txBody>
      </p:sp>
      <p:sp>
        <p:nvSpPr>
          <p:cNvPr id="3" name="2 Rectángulo"/>
          <p:cNvSpPr/>
          <p:nvPr/>
        </p:nvSpPr>
        <p:spPr>
          <a:xfrm>
            <a:off x="683568" y="2132856"/>
            <a:ext cx="7704856" cy="3970318"/>
          </a:xfrm>
          <a:prstGeom prst="rect">
            <a:avLst/>
          </a:prstGeom>
        </p:spPr>
        <p:txBody>
          <a:bodyPr wrap="square">
            <a:spAutoFit/>
          </a:bodyPr>
          <a:lstStyle/>
          <a:p>
            <a:r>
              <a:rPr lang="es-ES_tradnl" sz="2800" dirty="0"/>
              <a:t>void mataZombies(int</a:t>
            </a:r>
            <a:r>
              <a:rPr lang="es-ES_tradnl" sz="2800" dirty="0" smtClean="0"/>
              <a:t>);  //prototipo</a:t>
            </a:r>
          </a:p>
          <a:p>
            <a:r>
              <a:rPr lang="es-ES_tradnl" sz="2800" dirty="0" smtClean="0"/>
              <a:t>-------------------------------------------------------</a:t>
            </a:r>
            <a:endParaRPr lang="es-ES_tradnl" sz="2800" dirty="0"/>
          </a:p>
          <a:p>
            <a:r>
              <a:rPr lang="es-ES_tradnl" sz="2800" dirty="0"/>
              <a:t> signal(SIGCHLD,mataZombies);</a:t>
            </a:r>
            <a:r>
              <a:rPr lang="es-ES_tradnl" sz="2800" dirty="0" smtClean="0"/>
              <a:t> </a:t>
            </a:r>
            <a:r>
              <a:rPr lang="es-ES_tradnl" sz="2800" dirty="0"/>
              <a:t>//</a:t>
            </a:r>
            <a:r>
              <a:rPr lang="es-ES_tradnl" sz="2800" dirty="0" smtClean="0"/>
              <a:t>asignar</a:t>
            </a:r>
          </a:p>
          <a:p>
            <a:r>
              <a:rPr lang="es-ES_tradnl" sz="2800" dirty="0" smtClean="0"/>
              <a:t>-------------------------------------------------------</a:t>
            </a:r>
            <a:endParaRPr lang="es-ES_tradnl" sz="2800" dirty="0"/>
          </a:p>
          <a:p>
            <a:r>
              <a:rPr lang="es-ES_tradnl" sz="2800" dirty="0" smtClean="0"/>
              <a:t>// </a:t>
            </a:r>
            <a:r>
              <a:rPr lang="es-ES_tradnl" sz="2800" dirty="0"/>
              <a:t>recupera los hijos terminados </a:t>
            </a:r>
          </a:p>
          <a:p>
            <a:r>
              <a:rPr lang="es-ES_tradnl" sz="2800" dirty="0"/>
              <a:t>void mataZombies(int signo) </a:t>
            </a:r>
          </a:p>
          <a:p>
            <a:r>
              <a:rPr lang="es-ES_tradnl" sz="2800" dirty="0"/>
              <a:t>{</a:t>
            </a:r>
          </a:p>
          <a:p>
            <a:r>
              <a:rPr lang="es-ES_tradnl" sz="2800" dirty="0"/>
              <a:t>	while(waitpid(0,0,WNOHANG) &gt; 0);</a:t>
            </a:r>
          </a:p>
          <a:p>
            <a:r>
              <a:rPr lang="es-ES_tradnl" sz="2800" dirty="0" smtClean="0"/>
              <a:t>}</a:t>
            </a:r>
            <a:endParaRPr lang="es-ES_tradnl" sz="2800" dirty="0"/>
          </a:p>
        </p:txBody>
      </p:sp>
    </p:spTree>
    <p:extLst>
      <p:ext uri="{BB962C8B-B14F-4D97-AF65-F5344CB8AC3E}">
        <p14:creationId xmlns:p14="http://schemas.microsoft.com/office/powerpoint/2010/main" val="10790642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79512" y="188640"/>
            <a:ext cx="8784976" cy="6124754"/>
          </a:xfrm>
          <a:prstGeom prst="rect">
            <a:avLst/>
          </a:prstGeom>
        </p:spPr>
        <p:txBody>
          <a:bodyPr wrap="square">
            <a:spAutoFit/>
          </a:bodyPr>
          <a:lstStyle/>
          <a:p>
            <a:pPr algn="just"/>
            <a:r>
              <a:rPr lang="es-ES_tradnl" sz="2800" dirty="0" smtClean="0"/>
              <a:t>4) Si </a:t>
            </a:r>
            <a:r>
              <a:rPr lang="es-ES_tradnl" sz="2800" dirty="0"/>
              <a:t>se desea ejecutar un comando en backgorund y el comando falla el padre (MiniShell) debe </a:t>
            </a:r>
            <a:r>
              <a:rPr lang="es-ES_tradnl" sz="2800" dirty="0" smtClean="0"/>
              <a:t>recuperar la terminación del hijo que </a:t>
            </a:r>
            <a:r>
              <a:rPr lang="es-ES_tradnl" sz="2800" smtClean="0"/>
              <a:t>no </a:t>
            </a:r>
            <a:r>
              <a:rPr lang="es-ES_tradnl" sz="2800" smtClean="0"/>
              <a:t>pudo </a:t>
            </a:r>
            <a:r>
              <a:rPr lang="es-ES_tradnl" sz="2800" dirty="0" smtClean="0"/>
              <a:t>convertirse en comando.</a:t>
            </a:r>
          </a:p>
          <a:p>
            <a:pPr algn="just"/>
            <a:endParaRPr lang="es-ES_tradnl" sz="2800" dirty="0"/>
          </a:p>
          <a:p>
            <a:pPr algn="just"/>
            <a:r>
              <a:rPr lang="es-ES_tradnl" sz="2800" dirty="0" smtClean="0"/>
              <a:t>Esta acción esta resuelta implícitamente con el exit en</a:t>
            </a:r>
            <a:endParaRPr lang="es-ES_tradnl" sz="2800" dirty="0"/>
          </a:p>
          <a:p>
            <a:r>
              <a:rPr lang="es-ES_tradnl" sz="2000" dirty="0"/>
              <a:t>if </a:t>
            </a:r>
            <a:r>
              <a:rPr lang="es-ES_tradnl" sz="2000" dirty="0" smtClean="0"/>
              <a:t>(pid </a:t>
            </a:r>
            <a:r>
              <a:rPr lang="es-ES_tradnl" sz="2000" dirty="0"/>
              <a:t>== 0 ) </a:t>
            </a:r>
          </a:p>
          <a:p>
            <a:r>
              <a:rPr lang="es-ES_tradnl" sz="2000" dirty="0"/>
              <a:t>   </a:t>
            </a:r>
            <a:r>
              <a:rPr lang="es-ES_tradnl" sz="2000" dirty="0" smtClean="0"/>
              <a:t>        {  </a:t>
            </a:r>
            <a:r>
              <a:rPr lang="es-ES_tradnl" sz="2000" dirty="0"/>
              <a:t>// proceso hijo se convierte en el comando</a:t>
            </a:r>
          </a:p>
          <a:p>
            <a:r>
              <a:rPr lang="es-ES_tradnl" sz="2000" dirty="0"/>
              <a:t>	execlp(comando,comando,NULL);</a:t>
            </a:r>
          </a:p>
          <a:p>
            <a:r>
              <a:rPr lang="pt-BR" sz="2000" dirty="0"/>
              <a:t>	printf("Comando [%s] Erroneo!\n",comando);</a:t>
            </a:r>
          </a:p>
          <a:p>
            <a:r>
              <a:rPr lang="es-ES_tradnl" sz="2000" dirty="0"/>
              <a:t>	</a:t>
            </a:r>
            <a:r>
              <a:rPr lang="es-ES_tradnl" sz="2000" dirty="0">
                <a:solidFill>
                  <a:srgbClr val="FF0000"/>
                </a:solidFill>
              </a:rPr>
              <a:t>exit(-1); </a:t>
            </a:r>
          </a:p>
          <a:p>
            <a:r>
              <a:rPr lang="es-ES_tradnl" sz="2000" dirty="0" smtClean="0"/>
              <a:t>          }</a:t>
            </a:r>
          </a:p>
          <a:p>
            <a:endParaRPr lang="es-ES_tradnl" sz="2000" dirty="0"/>
          </a:p>
          <a:p>
            <a:pPr algn="just"/>
            <a:r>
              <a:rPr lang="es-ES_tradnl" sz="2800" dirty="0" smtClean="0"/>
              <a:t>Ya que el exit generará el envío de la señal SIGCHLD al padre (MiniShell) y la recepción de la señal hara que el padre (MiniShell) ejecute el manejador asociado (mataZombies).</a:t>
            </a:r>
            <a:endParaRPr lang="es-ES_tradnl" sz="2800" dirty="0"/>
          </a:p>
        </p:txBody>
      </p:sp>
    </p:spTree>
    <p:extLst>
      <p:ext uri="{BB962C8B-B14F-4D97-AF65-F5344CB8AC3E}">
        <p14:creationId xmlns:p14="http://schemas.microsoft.com/office/powerpoint/2010/main" val="25963936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157</TotalTime>
  <Words>344</Words>
  <Application>Microsoft Office PowerPoint</Application>
  <PresentationFormat>Presentación en pantalla (4:3)</PresentationFormat>
  <Paragraphs>75</Paragraphs>
  <Slides>6</Slides>
  <Notes>0</Notes>
  <HiddenSlides>0</HiddenSlides>
  <MMClips>0</MMClips>
  <ScaleCrop>false</ScaleCrop>
  <HeadingPairs>
    <vt:vector size="4" baseType="variant">
      <vt:variant>
        <vt:lpstr>Tema</vt:lpstr>
      </vt:variant>
      <vt:variant>
        <vt:i4>1</vt:i4>
      </vt:variant>
      <vt:variant>
        <vt:lpstr>Títulos de diapositiva</vt:lpstr>
      </vt:variant>
      <vt:variant>
        <vt:i4>6</vt:i4>
      </vt:variant>
    </vt:vector>
  </HeadingPairs>
  <TitlesOfParts>
    <vt:vector size="7"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juan</dc:creator>
  <cp:lastModifiedBy>juan</cp:lastModifiedBy>
  <cp:revision>25</cp:revision>
  <dcterms:created xsi:type="dcterms:W3CDTF">2019-04-19T22:11:06Z</dcterms:created>
  <dcterms:modified xsi:type="dcterms:W3CDTF">2019-04-23T12:11:06Z</dcterms:modified>
</cp:coreProperties>
</file>