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app.xml" ContentType="application/vnd.openxmlformats-officedocument.extended-properties+xml"/>
  <Override PartName="/docProps/core.xml" ContentType="application/vnd.openxmlformats-package.core-properties+xml"/>
  <Override PartName="/ppt/_rels/presentation.xml.rels" ContentType="application/vnd.openxmlformats-package.relationships+xml"/>
  <Override PartName="/ppt/slideMasters/_rels/slideMaster1.xml.rels" ContentType="application/vnd.openxmlformats-package.relationships+xml"/>
  <Override PartName="/ppt/slideMasters/slideMaster1.xml" ContentType="application/vnd.openxmlformats-officedocument.presentationml.slideMaster+xml"/>
  <Override PartName="/ppt/presentation.xml" ContentType="application/vnd.openxmlformats-officedocument.presentationml.presentation.main+xml"/>
  <Override PartName="/ppt/theme/theme1.xml" ContentType="application/vnd.openxmlformats-officedocument.theme+xml"/>
  <Override PartName="/ppt/media/image1.png" ContentType="image/png"/>
  <Override PartName="/ppt/slideLayouts/slideLayout12.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3.xml" ContentType="application/vnd.openxmlformats-officedocument.presentationml.slideLayout+xml"/>
  <Override PartName="/ppt/slideLayouts/_rels/slideLayout8.xml.rels" ContentType="application/vnd.openxmlformats-package.relationships+xml"/>
  <Override PartName="/ppt/slideLayouts/_rels/slideLayout7.xml.rels" ContentType="application/vnd.openxmlformats-package.relationships+xml"/>
  <Override PartName="/ppt/slideLayouts/_rels/slideLayout10.xml.rels" ContentType="application/vnd.openxmlformats-package.relationships+xml"/>
  <Override PartName="/ppt/slideLayouts/_rels/slideLayout2.xml.rels" ContentType="application/vnd.openxmlformats-package.relationships+xml"/>
  <Override PartName="/ppt/slideLayouts/_rels/slideLayout9.xml.rels" ContentType="application/vnd.openxmlformats-package.relationships+xml"/>
  <Override PartName="/ppt/slideLayouts/_rels/slideLayout1.xml.rels" ContentType="application/vnd.openxmlformats-package.relationships+xml"/>
  <Override PartName="/ppt/slideLayouts/_rels/slideLayout11.xml.rels" ContentType="application/vnd.openxmlformats-package.relationships+xml"/>
  <Override PartName="/ppt/slideLayouts/_rels/slideLayout3.xml.rels" ContentType="application/vnd.openxmlformats-package.relationships+xml"/>
  <Override PartName="/ppt/slideLayouts/_rels/slideLayout12.xml.rels" ContentType="application/vnd.openxmlformats-package.relationships+xml"/>
  <Override PartName="/ppt/slideLayouts/_rels/slideLayout4.xml.rels" ContentType="application/vnd.openxmlformats-package.relationships+xml"/>
  <Override PartName="/ppt/slideLayouts/_rels/slideLayout6.xml.rels" ContentType="application/vnd.openxmlformats-package.relationships+xml"/>
  <Override PartName="/ppt/slideLayouts/_rels/slideLayout5.xml.rels" ContentType="application/vnd.openxmlformats-package.relationshi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_rels/slide10.xml.rels" ContentType="application/vnd.openxmlformats-package.relationships+xml"/>
  <Override PartName="/ppt/slides/_rels/slide8.xml.rels" ContentType="application/vnd.openxmlformats-package.relationships+xml"/>
  <Override PartName="/ppt/slides/_rels/slide7.xml.rels" ContentType="application/vnd.openxmlformats-package.relationships+xml"/>
  <Override PartName="/ppt/slides/_rels/slide2.xml.rels" ContentType="application/vnd.openxmlformats-package.relationships+xml"/>
  <Override PartName="/ppt/slides/_rels/slide4.xml.rels" ContentType="application/vnd.openxmlformats-package.relationships+xml"/>
  <Override PartName="/ppt/slides/_rels/slide9.xml.rels" ContentType="application/vnd.openxmlformats-package.relationships+xml"/>
  <Override PartName="/ppt/slides/_rels/slide1.xml.rels" ContentType="application/vnd.openxmlformats-package.relationships+xml"/>
  <Override PartName="/ppt/slides/_rels/slide3.xml.rels" ContentType="application/vnd.openxmlformats-package.relationships+xml"/>
  <Override PartName="/ppt/slides/_rels/slide5.xml.rels" ContentType="application/vnd.openxmlformats-package.relationships+xml"/>
  <Override PartName="/ppt/slides/_rels/slide6.xml.rels" ContentType="application/vnd.openxmlformats-package.relationships+xml"/>
  <Override PartName="/ppt/slides/slide9.xml" ContentType="application/vnd.openxmlformats-officedocument.presentationml.slide+xml"/>
  <Override PartName="/ppt/slides/slide8.xml" ContentType="application/vnd.openxmlformats-officedocument.presentationml.slide+xml"/>
  <Override PartName="/ppt/slides/slide10.xml" ContentType="application/vnd.openxmlformats-officedocument.presentationml.slide+xml"/>
  <Override PartName="/ppt/slides/slide7.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Lst>
  <p:sldIdLst>
    <p:sldId id="256" r:id="rId3"/>
    <p:sldId id="257" r:id="rId4"/>
    <p:sldId id="258" r:id="rId5"/>
    <p:sldId id="259" r:id="rId6"/>
    <p:sldId id="260" r:id="rId7"/>
    <p:sldId id="261" r:id="rId8"/>
    <p:sldId id="262" r:id="rId9"/>
    <p:sldId id="263" r:id="rId10"/>
    <p:sldId id="264" r:id="rId11"/>
    <p:sldId id="265" r:id="rId12"/>
  </p:sldIdLst>
  <p:sldSz cx="10080625" cy="5670550"/>
  <p:notesSz cx="7559675" cy="10691812"/>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9" Type="http://schemas.openxmlformats.org/officeDocument/2006/relationships/slide" Target="slides/slide7.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4" name="PlaceHolder 1"/>
          <p:cNvSpPr>
            <a:spLocks noGrp="1"/>
          </p:cNvSpPr>
          <p:nvPr>
            <p:ph type="title"/>
          </p:nvPr>
        </p:nvSpPr>
        <p:spPr>
          <a:xfrm>
            <a:off x="504000" y="210600"/>
            <a:ext cx="7019640" cy="946800"/>
          </a:xfrm>
          <a:prstGeom prst="rect">
            <a:avLst/>
          </a:prstGeom>
        </p:spPr>
        <p:txBody>
          <a:bodyPr lIns="0" rIns="0" tIns="0" bIns="0" anchor="ctr">
            <a:spAutoFit/>
          </a:bodyPr>
          <a:p>
            <a:pPr algn="ctr"/>
            <a:endParaRPr b="0" lang="es-AR" sz="4400" spc="-1" strike="noStrike">
              <a:latin typeface="Arial"/>
            </a:endParaRPr>
          </a:p>
        </p:txBody>
      </p:sp>
      <p:sp>
        <p:nvSpPr>
          <p:cNvPr id="25" name="PlaceHolder 2"/>
          <p:cNvSpPr>
            <a:spLocks noGrp="1"/>
          </p:cNvSpPr>
          <p:nvPr>
            <p:ph type="body"/>
          </p:nvPr>
        </p:nvSpPr>
        <p:spPr>
          <a:xfrm>
            <a:off x="504000" y="1326600"/>
            <a:ext cx="9072000" cy="1568520"/>
          </a:xfrm>
          <a:prstGeom prst="rect">
            <a:avLst/>
          </a:prstGeom>
        </p:spPr>
        <p:txBody>
          <a:bodyPr lIns="0" rIns="0" tIns="0" bIns="0">
            <a:normAutofit/>
          </a:bodyPr>
          <a:p>
            <a:endParaRPr b="0" lang="es-AR" sz="3200" spc="-1" strike="noStrike">
              <a:latin typeface="Arial"/>
            </a:endParaRPr>
          </a:p>
        </p:txBody>
      </p:sp>
      <p:sp>
        <p:nvSpPr>
          <p:cNvPr id="26" name="PlaceHolder 3"/>
          <p:cNvSpPr>
            <a:spLocks noGrp="1"/>
          </p:cNvSpPr>
          <p:nvPr>
            <p:ph type="body"/>
          </p:nvPr>
        </p:nvSpPr>
        <p:spPr>
          <a:xfrm>
            <a:off x="504000" y="3044520"/>
            <a:ext cx="9072000" cy="1568520"/>
          </a:xfrm>
          <a:prstGeom prst="rect">
            <a:avLst/>
          </a:prstGeom>
        </p:spPr>
        <p:txBody>
          <a:bodyPr lIns="0" rIns="0" tIns="0" bIns="0">
            <a:normAutofit/>
          </a:bodyPr>
          <a:p>
            <a:endParaRPr b="0" lang="es-AR" sz="3200" spc="-1" strike="noStrike">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504000" y="210600"/>
            <a:ext cx="7019640" cy="946800"/>
          </a:xfrm>
          <a:prstGeom prst="rect">
            <a:avLst/>
          </a:prstGeom>
        </p:spPr>
        <p:txBody>
          <a:bodyPr lIns="0" rIns="0" tIns="0" bIns="0" anchor="ctr">
            <a:spAutoFit/>
          </a:bodyPr>
          <a:p>
            <a:pPr algn="ctr"/>
            <a:endParaRPr b="0" lang="es-AR" sz="4400" spc="-1" strike="noStrike">
              <a:latin typeface="Arial"/>
            </a:endParaRPr>
          </a:p>
        </p:txBody>
      </p:sp>
      <p:sp>
        <p:nvSpPr>
          <p:cNvPr id="28" name="PlaceHolder 2"/>
          <p:cNvSpPr>
            <a:spLocks noGrp="1"/>
          </p:cNvSpPr>
          <p:nvPr>
            <p:ph type="body"/>
          </p:nvPr>
        </p:nvSpPr>
        <p:spPr>
          <a:xfrm>
            <a:off x="504000" y="1326600"/>
            <a:ext cx="4426920" cy="1568520"/>
          </a:xfrm>
          <a:prstGeom prst="rect">
            <a:avLst/>
          </a:prstGeom>
        </p:spPr>
        <p:txBody>
          <a:bodyPr lIns="0" rIns="0" tIns="0" bIns="0">
            <a:normAutofit/>
          </a:bodyPr>
          <a:p>
            <a:endParaRPr b="0" lang="es-AR" sz="3200" spc="-1" strike="noStrike">
              <a:latin typeface="Arial"/>
            </a:endParaRPr>
          </a:p>
        </p:txBody>
      </p:sp>
      <p:sp>
        <p:nvSpPr>
          <p:cNvPr id="29" name="PlaceHolder 3"/>
          <p:cNvSpPr>
            <a:spLocks noGrp="1"/>
          </p:cNvSpPr>
          <p:nvPr>
            <p:ph type="body"/>
          </p:nvPr>
        </p:nvSpPr>
        <p:spPr>
          <a:xfrm>
            <a:off x="5152680" y="1326600"/>
            <a:ext cx="4426920" cy="1568520"/>
          </a:xfrm>
          <a:prstGeom prst="rect">
            <a:avLst/>
          </a:prstGeom>
        </p:spPr>
        <p:txBody>
          <a:bodyPr lIns="0" rIns="0" tIns="0" bIns="0">
            <a:normAutofit/>
          </a:bodyPr>
          <a:p>
            <a:endParaRPr b="0" lang="es-AR" sz="3200" spc="-1" strike="noStrike">
              <a:latin typeface="Arial"/>
            </a:endParaRPr>
          </a:p>
        </p:txBody>
      </p:sp>
      <p:sp>
        <p:nvSpPr>
          <p:cNvPr id="30" name="PlaceHolder 4"/>
          <p:cNvSpPr>
            <a:spLocks noGrp="1"/>
          </p:cNvSpPr>
          <p:nvPr>
            <p:ph type="body"/>
          </p:nvPr>
        </p:nvSpPr>
        <p:spPr>
          <a:xfrm>
            <a:off x="504000" y="3044520"/>
            <a:ext cx="4426920" cy="1568520"/>
          </a:xfrm>
          <a:prstGeom prst="rect">
            <a:avLst/>
          </a:prstGeom>
        </p:spPr>
        <p:txBody>
          <a:bodyPr lIns="0" rIns="0" tIns="0" bIns="0">
            <a:normAutofit/>
          </a:bodyPr>
          <a:p>
            <a:endParaRPr b="0" lang="es-AR" sz="3200" spc="-1" strike="noStrike">
              <a:latin typeface="Arial"/>
            </a:endParaRPr>
          </a:p>
        </p:txBody>
      </p:sp>
      <p:sp>
        <p:nvSpPr>
          <p:cNvPr id="31" name="PlaceHolder 5"/>
          <p:cNvSpPr>
            <a:spLocks noGrp="1"/>
          </p:cNvSpPr>
          <p:nvPr>
            <p:ph type="body"/>
          </p:nvPr>
        </p:nvSpPr>
        <p:spPr>
          <a:xfrm>
            <a:off x="5152680" y="3044520"/>
            <a:ext cx="4426920" cy="1568520"/>
          </a:xfrm>
          <a:prstGeom prst="rect">
            <a:avLst/>
          </a:prstGeom>
        </p:spPr>
        <p:txBody>
          <a:bodyPr lIns="0" rIns="0" tIns="0" bIns="0">
            <a:normAutofit/>
          </a:bodyPr>
          <a:p>
            <a:endParaRPr b="0" lang="es-AR" sz="3200" spc="-1" strike="noStrike">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2" name="PlaceHolder 1"/>
          <p:cNvSpPr>
            <a:spLocks noGrp="1"/>
          </p:cNvSpPr>
          <p:nvPr>
            <p:ph type="title"/>
          </p:nvPr>
        </p:nvSpPr>
        <p:spPr>
          <a:xfrm>
            <a:off x="504000" y="210600"/>
            <a:ext cx="7019640" cy="946800"/>
          </a:xfrm>
          <a:prstGeom prst="rect">
            <a:avLst/>
          </a:prstGeom>
        </p:spPr>
        <p:txBody>
          <a:bodyPr lIns="0" rIns="0" tIns="0" bIns="0" anchor="ctr">
            <a:spAutoFit/>
          </a:bodyPr>
          <a:p>
            <a:pPr algn="ctr"/>
            <a:endParaRPr b="0" lang="es-AR" sz="4400" spc="-1" strike="noStrike">
              <a:latin typeface="Arial"/>
            </a:endParaRPr>
          </a:p>
        </p:txBody>
      </p:sp>
      <p:sp>
        <p:nvSpPr>
          <p:cNvPr id="33" name="PlaceHolder 2"/>
          <p:cNvSpPr>
            <a:spLocks noGrp="1"/>
          </p:cNvSpPr>
          <p:nvPr>
            <p:ph type="body"/>
          </p:nvPr>
        </p:nvSpPr>
        <p:spPr>
          <a:xfrm>
            <a:off x="504000" y="1326600"/>
            <a:ext cx="2921040" cy="1568520"/>
          </a:xfrm>
          <a:prstGeom prst="rect">
            <a:avLst/>
          </a:prstGeom>
        </p:spPr>
        <p:txBody>
          <a:bodyPr lIns="0" rIns="0" tIns="0" bIns="0">
            <a:normAutofit/>
          </a:bodyPr>
          <a:p>
            <a:endParaRPr b="0" lang="es-AR" sz="3200" spc="-1" strike="noStrike">
              <a:latin typeface="Arial"/>
            </a:endParaRPr>
          </a:p>
        </p:txBody>
      </p:sp>
      <p:sp>
        <p:nvSpPr>
          <p:cNvPr id="34" name="PlaceHolder 3"/>
          <p:cNvSpPr>
            <a:spLocks noGrp="1"/>
          </p:cNvSpPr>
          <p:nvPr>
            <p:ph type="body"/>
          </p:nvPr>
        </p:nvSpPr>
        <p:spPr>
          <a:xfrm>
            <a:off x="3571560" y="1326600"/>
            <a:ext cx="2921040" cy="1568520"/>
          </a:xfrm>
          <a:prstGeom prst="rect">
            <a:avLst/>
          </a:prstGeom>
        </p:spPr>
        <p:txBody>
          <a:bodyPr lIns="0" rIns="0" tIns="0" bIns="0">
            <a:normAutofit/>
          </a:bodyPr>
          <a:p>
            <a:endParaRPr b="0" lang="es-AR" sz="3200" spc="-1" strike="noStrike">
              <a:latin typeface="Arial"/>
            </a:endParaRPr>
          </a:p>
        </p:txBody>
      </p:sp>
      <p:sp>
        <p:nvSpPr>
          <p:cNvPr id="35" name="PlaceHolder 4"/>
          <p:cNvSpPr>
            <a:spLocks noGrp="1"/>
          </p:cNvSpPr>
          <p:nvPr>
            <p:ph type="body"/>
          </p:nvPr>
        </p:nvSpPr>
        <p:spPr>
          <a:xfrm>
            <a:off x="6639120" y="1326600"/>
            <a:ext cx="2921040" cy="1568520"/>
          </a:xfrm>
          <a:prstGeom prst="rect">
            <a:avLst/>
          </a:prstGeom>
        </p:spPr>
        <p:txBody>
          <a:bodyPr lIns="0" rIns="0" tIns="0" bIns="0">
            <a:normAutofit/>
          </a:bodyPr>
          <a:p>
            <a:endParaRPr b="0" lang="es-AR" sz="3200" spc="-1" strike="noStrike">
              <a:latin typeface="Arial"/>
            </a:endParaRPr>
          </a:p>
        </p:txBody>
      </p:sp>
      <p:sp>
        <p:nvSpPr>
          <p:cNvPr id="36" name="PlaceHolder 5"/>
          <p:cNvSpPr>
            <a:spLocks noGrp="1"/>
          </p:cNvSpPr>
          <p:nvPr>
            <p:ph type="body"/>
          </p:nvPr>
        </p:nvSpPr>
        <p:spPr>
          <a:xfrm>
            <a:off x="504000" y="3044520"/>
            <a:ext cx="2921040" cy="1568520"/>
          </a:xfrm>
          <a:prstGeom prst="rect">
            <a:avLst/>
          </a:prstGeom>
        </p:spPr>
        <p:txBody>
          <a:bodyPr lIns="0" rIns="0" tIns="0" bIns="0">
            <a:normAutofit/>
          </a:bodyPr>
          <a:p>
            <a:endParaRPr b="0" lang="es-AR" sz="3200" spc="-1" strike="noStrike">
              <a:latin typeface="Arial"/>
            </a:endParaRPr>
          </a:p>
        </p:txBody>
      </p:sp>
      <p:sp>
        <p:nvSpPr>
          <p:cNvPr id="37" name="PlaceHolder 6"/>
          <p:cNvSpPr>
            <a:spLocks noGrp="1"/>
          </p:cNvSpPr>
          <p:nvPr>
            <p:ph type="body"/>
          </p:nvPr>
        </p:nvSpPr>
        <p:spPr>
          <a:xfrm>
            <a:off x="3571560" y="3044520"/>
            <a:ext cx="2921040" cy="1568520"/>
          </a:xfrm>
          <a:prstGeom prst="rect">
            <a:avLst/>
          </a:prstGeom>
        </p:spPr>
        <p:txBody>
          <a:bodyPr lIns="0" rIns="0" tIns="0" bIns="0">
            <a:normAutofit/>
          </a:bodyPr>
          <a:p>
            <a:endParaRPr b="0" lang="es-AR" sz="3200" spc="-1" strike="noStrike">
              <a:latin typeface="Arial"/>
            </a:endParaRPr>
          </a:p>
        </p:txBody>
      </p:sp>
      <p:sp>
        <p:nvSpPr>
          <p:cNvPr id="38" name="PlaceHolder 7"/>
          <p:cNvSpPr>
            <a:spLocks noGrp="1"/>
          </p:cNvSpPr>
          <p:nvPr>
            <p:ph type="body"/>
          </p:nvPr>
        </p:nvSpPr>
        <p:spPr>
          <a:xfrm>
            <a:off x="6639120" y="3044520"/>
            <a:ext cx="2921040" cy="1568520"/>
          </a:xfrm>
          <a:prstGeom prst="rect">
            <a:avLst/>
          </a:prstGeom>
        </p:spPr>
        <p:txBody>
          <a:bodyPr lIns="0" rIns="0" tIns="0" bIns="0">
            <a:normAutofit/>
          </a:bodyPr>
          <a:p>
            <a:endParaRPr b="0" lang="es-AR" sz="3200" spc="-1" strike="noStrike">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3" name="PlaceHolder 1"/>
          <p:cNvSpPr>
            <a:spLocks noGrp="1"/>
          </p:cNvSpPr>
          <p:nvPr>
            <p:ph type="title"/>
          </p:nvPr>
        </p:nvSpPr>
        <p:spPr>
          <a:xfrm>
            <a:off x="504000" y="210600"/>
            <a:ext cx="7019640" cy="946800"/>
          </a:xfrm>
          <a:prstGeom prst="rect">
            <a:avLst/>
          </a:prstGeom>
        </p:spPr>
        <p:txBody>
          <a:bodyPr lIns="0" rIns="0" tIns="0" bIns="0" anchor="ctr">
            <a:spAutoFit/>
          </a:bodyPr>
          <a:p>
            <a:pPr algn="ctr"/>
            <a:endParaRPr b="0" lang="es-AR" sz="4400" spc="-1" strike="noStrike">
              <a:latin typeface="Arial"/>
            </a:endParaRPr>
          </a:p>
        </p:txBody>
      </p:sp>
      <p:sp>
        <p:nvSpPr>
          <p:cNvPr id="4" name="PlaceHolder 2"/>
          <p:cNvSpPr>
            <a:spLocks noGrp="1"/>
          </p:cNvSpPr>
          <p:nvPr>
            <p:ph type="subTitle"/>
          </p:nvPr>
        </p:nvSpPr>
        <p:spPr>
          <a:xfrm>
            <a:off x="504000" y="1326600"/>
            <a:ext cx="9072000" cy="3288600"/>
          </a:xfrm>
          <a:prstGeom prst="rect">
            <a:avLst/>
          </a:prstGeom>
        </p:spPr>
        <p:txBody>
          <a:bodyPr lIns="0" rIns="0" tIns="0" bIns="0" anchor="ctr">
            <a:spAutoFit/>
          </a:bodyPr>
          <a:p>
            <a:pPr algn="ctr"/>
            <a:endParaRPr b="0" lang="es-AR" sz="3200" spc="-1" strike="noStrike">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 name="PlaceHolder 1"/>
          <p:cNvSpPr>
            <a:spLocks noGrp="1"/>
          </p:cNvSpPr>
          <p:nvPr>
            <p:ph type="title"/>
          </p:nvPr>
        </p:nvSpPr>
        <p:spPr>
          <a:xfrm>
            <a:off x="504000" y="210600"/>
            <a:ext cx="7019640" cy="946800"/>
          </a:xfrm>
          <a:prstGeom prst="rect">
            <a:avLst/>
          </a:prstGeom>
        </p:spPr>
        <p:txBody>
          <a:bodyPr lIns="0" rIns="0" tIns="0" bIns="0" anchor="ctr">
            <a:spAutoFit/>
          </a:bodyPr>
          <a:p>
            <a:pPr algn="ctr"/>
            <a:endParaRPr b="0" lang="es-AR" sz="4400" spc="-1" strike="noStrike">
              <a:latin typeface="Arial"/>
            </a:endParaRPr>
          </a:p>
        </p:txBody>
      </p:sp>
      <p:sp>
        <p:nvSpPr>
          <p:cNvPr id="6" name="PlaceHolder 2"/>
          <p:cNvSpPr>
            <a:spLocks noGrp="1"/>
          </p:cNvSpPr>
          <p:nvPr>
            <p:ph type="body"/>
          </p:nvPr>
        </p:nvSpPr>
        <p:spPr>
          <a:xfrm>
            <a:off x="504000" y="1326600"/>
            <a:ext cx="9072000" cy="3288600"/>
          </a:xfrm>
          <a:prstGeom prst="rect">
            <a:avLst/>
          </a:prstGeom>
        </p:spPr>
        <p:txBody>
          <a:bodyPr lIns="0" rIns="0" tIns="0" bIns="0">
            <a:normAutofit/>
          </a:bodyPr>
          <a:p>
            <a:endParaRPr b="0" lang="es-AR" sz="3200" spc="-1" strike="noStrike">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504000" y="210600"/>
            <a:ext cx="7019640" cy="946800"/>
          </a:xfrm>
          <a:prstGeom prst="rect">
            <a:avLst/>
          </a:prstGeom>
        </p:spPr>
        <p:txBody>
          <a:bodyPr lIns="0" rIns="0" tIns="0" bIns="0" anchor="ctr">
            <a:spAutoFit/>
          </a:bodyPr>
          <a:p>
            <a:pPr algn="ctr"/>
            <a:endParaRPr b="0" lang="es-AR" sz="4400" spc="-1" strike="noStrike">
              <a:latin typeface="Arial"/>
            </a:endParaRPr>
          </a:p>
        </p:txBody>
      </p:sp>
      <p:sp>
        <p:nvSpPr>
          <p:cNvPr id="8" name="PlaceHolder 2"/>
          <p:cNvSpPr>
            <a:spLocks noGrp="1"/>
          </p:cNvSpPr>
          <p:nvPr>
            <p:ph type="body"/>
          </p:nvPr>
        </p:nvSpPr>
        <p:spPr>
          <a:xfrm>
            <a:off x="504000" y="1326600"/>
            <a:ext cx="4426920" cy="3288600"/>
          </a:xfrm>
          <a:prstGeom prst="rect">
            <a:avLst/>
          </a:prstGeom>
        </p:spPr>
        <p:txBody>
          <a:bodyPr lIns="0" rIns="0" tIns="0" bIns="0">
            <a:normAutofit/>
          </a:bodyPr>
          <a:p>
            <a:endParaRPr b="0" lang="es-AR" sz="3200" spc="-1" strike="noStrike">
              <a:latin typeface="Arial"/>
            </a:endParaRPr>
          </a:p>
        </p:txBody>
      </p:sp>
      <p:sp>
        <p:nvSpPr>
          <p:cNvPr id="9" name="PlaceHolder 3"/>
          <p:cNvSpPr>
            <a:spLocks noGrp="1"/>
          </p:cNvSpPr>
          <p:nvPr>
            <p:ph type="body"/>
          </p:nvPr>
        </p:nvSpPr>
        <p:spPr>
          <a:xfrm>
            <a:off x="5152680" y="1326600"/>
            <a:ext cx="4426920" cy="3288600"/>
          </a:xfrm>
          <a:prstGeom prst="rect">
            <a:avLst/>
          </a:prstGeom>
        </p:spPr>
        <p:txBody>
          <a:bodyPr lIns="0" rIns="0" tIns="0" bIns="0">
            <a:normAutofit/>
          </a:bodyPr>
          <a:p>
            <a:endParaRPr b="0" lang="es-AR" sz="3200" spc="-1" strike="noStrike">
              <a:latin typeface="Arial"/>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0" name="PlaceHolder 1"/>
          <p:cNvSpPr>
            <a:spLocks noGrp="1"/>
          </p:cNvSpPr>
          <p:nvPr>
            <p:ph type="title"/>
          </p:nvPr>
        </p:nvSpPr>
        <p:spPr>
          <a:xfrm>
            <a:off x="504000" y="210600"/>
            <a:ext cx="7019640" cy="946800"/>
          </a:xfrm>
          <a:prstGeom prst="rect">
            <a:avLst/>
          </a:prstGeom>
        </p:spPr>
        <p:txBody>
          <a:bodyPr lIns="0" rIns="0" tIns="0" bIns="0" anchor="ctr">
            <a:spAutoFit/>
          </a:bodyPr>
          <a:p>
            <a:pPr algn="ctr"/>
            <a:endParaRPr b="0" lang="es-AR" sz="4400" spc="-1" strike="noStrike">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1" name="PlaceHolder 1"/>
          <p:cNvSpPr>
            <a:spLocks noGrp="1"/>
          </p:cNvSpPr>
          <p:nvPr>
            <p:ph type="subTitle"/>
          </p:nvPr>
        </p:nvSpPr>
        <p:spPr>
          <a:xfrm>
            <a:off x="504000" y="210600"/>
            <a:ext cx="7019640" cy="4390200"/>
          </a:xfrm>
          <a:prstGeom prst="rect">
            <a:avLst/>
          </a:prstGeom>
        </p:spPr>
        <p:txBody>
          <a:bodyPr lIns="0" rIns="0" tIns="0" bIns="0" anchor="ctr">
            <a:spAutoFit/>
          </a:bodyPr>
          <a:p>
            <a:pPr algn="ctr"/>
            <a:endParaRPr b="0" lang="es-AR" sz="3200" spc="-1" strike="noStrike">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2" name="PlaceHolder 1"/>
          <p:cNvSpPr>
            <a:spLocks noGrp="1"/>
          </p:cNvSpPr>
          <p:nvPr>
            <p:ph type="title"/>
          </p:nvPr>
        </p:nvSpPr>
        <p:spPr>
          <a:xfrm>
            <a:off x="504000" y="210600"/>
            <a:ext cx="7019640" cy="946800"/>
          </a:xfrm>
          <a:prstGeom prst="rect">
            <a:avLst/>
          </a:prstGeom>
        </p:spPr>
        <p:txBody>
          <a:bodyPr lIns="0" rIns="0" tIns="0" bIns="0" anchor="ctr">
            <a:spAutoFit/>
          </a:bodyPr>
          <a:p>
            <a:pPr algn="ctr"/>
            <a:endParaRPr b="0" lang="es-AR" sz="4400" spc="-1" strike="noStrike">
              <a:latin typeface="Arial"/>
            </a:endParaRPr>
          </a:p>
        </p:txBody>
      </p:sp>
      <p:sp>
        <p:nvSpPr>
          <p:cNvPr id="13" name="PlaceHolder 2"/>
          <p:cNvSpPr>
            <a:spLocks noGrp="1"/>
          </p:cNvSpPr>
          <p:nvPr>
            <p:ph type="body"/>
          </p:nvPr>
        </p:nvSpPr>
        <p:spPr>
          <a:xfrm>
            <a:off x="504000" y="1326600"/>
            <a:ext cx="4426920" cy="1568520"/>
          </a:xfrm>
          <a:prstGeom prst="rect">
            <a:avLst/>
          </a:prstGeom>
        </p:spPr>
        <p:txBody>
          <a:bodyPr lIns="0" rIns="0" tIns="0" bIns="0">
            <a:normAutofit/>
          </a:bodyPr>
          <a:p>
            <a:endParaRPr b="0" lang="es-AR" sz="3200" spc="-1" strike="noStrike">
              <a:latin typeface="Arial"/>
            </a:endParaRPr>
          </a:p>
        </p:txBody>
      </p:sp>
      <p:sp>
        <p:nvSpPr>
          <p:cNvPr id="14" name="PlaceHolder 3"/>
          <p:cNvSpPr>
            <a:spLocks noGrp="1"/>
          </p:cNvSpPr>
          <p:nvPr>
            <p:ph type="body"/>
          </p:nvPr>
        </p:nvSpPr>
        <p:spPr>
          <a:xfrm>
            <a:off x="5152680" y="1326600"/>
            <a:ext cx="4426920" cy="3288600"/>
          </a:xfrm>
          <a:prstGeom prst="rect">
            <a:avLst/>
          </a:prstGeom>
        </p:spPr>
        <p:txBody>
          <a:bodyPr lIns="0" rIns="0" tIns="0" bIns="0">
            <a:normAutofit/>
          </a:bodyPr>
          <a:p>
            <a:endParaRPr b="0" lang="es-AR" sz="3200" spc="-1" strike="noStrike">
              <a:latin typeface="Arial"/>
            </a:endParaRPr>
          </a:p>
        </p:txBody>
      </p:sp>
      <p:sp>
        <p:nvSpPr>
          <p:cNvPr id="15" name="PlaceHolder 4"/>
          <p:cNvSpPr>
            <a:spLocks noGrp="1"/>
          </p:cNvSpPr>
          <p:nvPr>
            <p:ph type="body"/>
          </p:nvPr>
        </p:nvSpPr>
        <p:spPr>
          <a:xfrm>
            <a:off x="504000" y="3044520"/>
            <a:ext cx="4426920" cy="1568520"/>
          </a:xfrm>
          <a:prstGeom prst="rect">
            <a:avLst/>
          </a:prstGeom>
        </p:spPr>
        <p:txBody>
          <a:bodyPr lIns="0" rIns="0" tIns="0" bIns="0">
            <a:normAutofit/>
          </a:bodyPr>
          <a:p>
            <a:endParaRPr b="0" lang="es-AR" sz="3200" spc="-1" strike="noStrike">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6" name="PlaceHolder 1"/>
          <p:cNvSpPr>
            <a:spLocks noGrp="1"/>
          </p:cNvSpPr>
          <p:nvPr>
            <p:ph type="title"/>
          </p:nvPr>
        </p:nvSpPr>
        <p:spPr>
          <a:xfrm>
            <a:off x="504000" y="210600"/>
            <a:ext cx="7019640" cy="946800"/>
          </a:xfrm>
          <a:prstGeom prst="rect">
            <a:avLst/>
          </a:prstGeom>
        </p:spPr>
        <p:txBody>
          <a:bodyPr lIns="0" rIns="0" tIns="0" bIns="0" anchor="ctr">
            <a:spAutoFit/>
          </a:bodyPr>
          <a:p>
            <a:pPr algn="ctr"/>
            <a:endParaRPr b="0" lang="es-AR" sz="4400" spc="-1" strike="noStrike">
              <a:latin typeface="Arial"/>
            </a:endParaRPr>
          </a:p>
        </p:txBody>
      </p:sp>
      <p:sp>
        <p:nvSpPr>
          <p:cNvPr id="17" name="PlaceHolder 2"/>
          <p:cNvSpPr>
            <a:spLocks noGrp="1"/>
          </p:cNvSpPr>
          <p:nvPr>
            <p:ph type="body"/>
          </p:nvPr>
        </p:nvSpPr>
        <p:spPr>
          <a:xfrm>
            <a:off x="504000" y="1326600"/>
            <a:ext cx="4426920" cy="3288600"/>
          </a:xfrm>
          <a:prstGeom prst="rect">
            <a:avLst/>
          </a:prstGeom>
        </p:spPr>
        <p:txBody>
          <a:bodyPr lIns="0" rIns="0" tIns="0" bIns="0">
            <a:normAutofit/>
          </a:bodyPr>
          <a:p>
            <a:endParaRPr b="0" lang="es-AR" sz="3200" spc="-1" strike="noStrike">
              <a:latin typeface="Arial"/>
            </a:endParaRPr>
          </a:p>
        </p:txBody>
      </p:sp>
      <p:sp>
        <p:nvSpPr>
          <p:cNvPr id="18" name="PlaceHolder 3"/>
          <p:cNvSpPr>
            <a:spLocks noGrp="1"/>
          </p:cNvSpPr>
          <p:nvPr>
            <p:ph type="body"/>
          </p:nvPr>
        </p:nvSpPr>
        <p:spPr>
          <a:xfrm>
            <a:off x="5152680" y="1326600"/>
            <a:ext cx="4426920" cy="1568520"/>
          </a:xfrm>
          <a:prstGeom prst="rect">
            <a:avLst/>
          </a:prstGeom>
        </p:spPr>
        <p:txBody>
          <a:bodyPr lIns="0" rIns="0" tIns="0" bIns="0">
            <a:normAutofit/>
          </a:bodyPr>
          <a:p>
            <a:endParaRPr b="0" lang="es-AR" sz="3200" spc="-1" strike="noStrike">
              <a:latin typeface="Arial"/>
            </a:endParaRPr>
          </a:p>
        </p:txBody>
      </p:sp>
      <p:sp>
        <p:nvSpPr>
          <p:cNvPr id="19" name="PlaceHolder 4"/>
          <p:cNvSpPr>
            <a:spLocks noGrp="1"/>
          </p:cNvSpPr>
          <p:nvPr>
            <p:ph type="body"/>
          </p:nvPr>
        </p:nvSpPr>
        <p:spPr>
          <a:xfrm>
            <a:off x="5152680" y="3044520"/>
            <a:ext cx="4426920" cy="1568520"/>
          </a:xfrm>
          <a:prstGeom prst="rect">
            <a:avLst/>
          </a:prstGeom>
        </p:spPr>
        <p:txBody>
          <a:bodyPr lIns="0" rIns="0" tIns="0" bIns="0">
            <a:normAutofit/>
          </a:bodyPr>
          <a:p>
            <a:endParaRPr b="0" lang="es-AR" sz="3200" spc="-1" strike="noStrike">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0" name="PlaceHolder 1"/>
          <p:cNvSpPr>
            <a:spLocks noGrp="1"/>
          </p:cNvSpPr>
          <p:nvPr>
            <p:ph type="title"/>
          </p:nvPr>
        </p:nvSpPr>
        <p:spPr>
          <a:xfrm>
            <a:off x="504000" y="210600"/>
            <a:ext cx="7019640" cy="946800"/>
          </a:xfrm>
          <a:prstGeom prst="rect">
            <a:avLst/>
          </a:prstGeom>
        </p:spPr>
        <p:txBody>
          <a:bodyPr lIns="0" rIns="0" tIns="0" bIns="0" anchor="ctr">
            <a:spAutoFit/>
          </a:bodyPr>
          <a:p>
            <a:pPr algn="ctr"/>
            <a:endParaRPr b="0" lang="es-AR" sz="4400" spc="-1" strike="noStrike">
              <a:latin typeface="Arial"/>
            </a:endParaRPr>
          </a:p>
        </p:txBody>
      </p:sp>
      <p:sp>
        <p:nvSpPr>
          <p:cNvPr id="21" name="PlaceHolder 2"/>
          <p:cNvSpPr>
            <a:spLocks noGrp="1"/>
          </p:cNvSpPr>
          <p:nvPr>
            <p:ph type="body"/>
          </p:nvPr>
        </p:nvSpPr>
        <p:spPr>
          <a:xfrm>
            <a:off x="504000" y="1326600"/>
            <a:ext cx="4426920" cy="1568520"/>
          </a:xfrm>
          <a:prstGeom prst="rect">
            <a:avLst/>
          </a:prstGeom>
        </p:spPr>
        <p:txBody>
          <a:bodyPr lIns="0" rIns="0" tIns="0" bIns="0">
            <a:normAutofit/>
          </a:bodyPr>
          <a:p>
            <a:endParaRPr b="0" lang="es-AR" sz="3200" spc="-1" strike="noStrike">
              <a:latin typeface="Arial"/>
            </a:endParaRPr>
          </a:p>
        </p:txBody>
      </p:sp>
      <p:sp>
        <p:nvSpPr>
          <p:cNvPr id="22" name="PlaceHolder 3"/>
          <p:cNvSpPr>
            <a:spLocks noGrp="1"/>
          </p:cNvSpPr>
          <p:nvPr>
            <p:ph type="body"/>
          </p:nvPr>
        </p:nvSpPr>
        <p:spPr>
          <a:xfrm>
            <a:off x="5152680" y="1326600"/>
            <a:ext cx="4426920" cy="1568520"/>
          </a:xfrm>
          <a:prstGeom prst="rect">
            <a:avLst/>
          </a:prstGeom>
        </p:spPr>
        <p:txBody>
          <a:bodyPr lIns="0" rIns="0" tIns="0" bIns="0">
            <a:normAutofit/>
          </a:bodyPr>
          <a:p>
            <a:endParaRPr b="0" lang="es-AR" sz="3200" spc="-1" strike="noStrike">
              <a:latin typeface="Arial"/>
            </a:endParaRPr>
          </a:p>
        </p:txBody>
      </p:sp>
      <p:sp>
        <p:nvSpPr>
          <p:cNvPr id="23" name="PlaceHolder 4"/>
          <p:cNvSpPr>
            <a:spLocks noGrp="1"/>
          </p:cNvSpPr>
          <p:nvPr>
            <p:ph type="body"/>
          </p:nvPr>
        </p:nvSpPr>
        <p:spPr>
          <a:xfrm>
            <a:off x="504000" y="3044520"/>
            <a:ext cx="9072000" cy="1568520"/>
          </a:xfrm>
          <a:prstGeom prst="rect">
            <a:avLst/>
          </a:prstGeom>
        </p:spPr>
        <p:txBody>
          <a:bodyPr lIns="0" rIns="0" tIns="0" bIns="0">
            <a:normAutofit/>
          </a:bodyPr>
          <a:p>
            <a:endParaRPr b="0" lang="es-AR" sz="3200" spc="-1" strike="noStrike">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image" Target="../media/image1.png"/><Relationship Id="rId3" Type="http://schemas.openxmlformats.org/officeDocument/2006/relationships/slideLayout" Target="../slideLayouts/slideLayout1.xml"/><Relationship Id="rId4" Type="http://schemas.openxmlformats.org/officeDocument/2006/relationships/slideLayout" Target="../slideLayouts/slideLayout2.xml"/><Relationship Id="rId5" Type="http://schemas.openxmlformats.org/officeDocument/2006/relationships/slideLayout" Target="../slideLayouts/slideLayout3.xml"/><Relationship Id="rId6" Type="http://schemas.openxmlformats.org/officeDocument/2006/relationships/slideLayout" Target="../slideLayouts/slideLayout4.xml"/><Relationship Id="rId7" Type="http://schemas.openxmlformats.org/officeDocument/2006/relationships/slideLayout" Target="../slideLayouts/slideLayout5.xml"/><Relationship Id="rId8" Type="http://schemas.openxmlformats.org/officeDocument/2006/relationships/slideLayout" Target="../slideLayouts/slideLayout6.xml"/><Relationship Id="rId9" Type="http://schemas.openxmlformats.org/officeDocument/2006/relationships/slideLayout" Target="../slideLayouts/slideLayout7.xml"/><Relationship Id="rId10" Type="http://schemas.openxmlformats.org/officeDocument/2006/relationships/slideLayout" Target="../slideLayouts/slideLayout8.xml"/><Relationship Id="rId11" Type="http://schemas.openxmlformats.org/officeDocument/2006/relationships/slideLayout" Target="../slideLayouts/slideLayout9.xml"/><Relationship Id="rId12" Type="http://schemas.openxmlformats.org/officeDocument/2006/relationships/slideLayout" Target="../slideLayouts/slideLayout10.xml"/><Relationship Id="rId13" Type="http://schemas.openxmlformats.org/officeDocument/2006/relationships/slideLayout" Target="../slideLayouts/slideLayout11.xml"/><Relationship Id="rId14" Type="http://schemas.openxmlformats.org/officeDocument/2006/relationships/slideLayout" Target="../slideLayouts/slideLayout12.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0" name="" descr=""/>
          <p:cNvPicPr/>
          <p:nvPr/>
        </p:nvPicPr>
        <p:blipFill>
          <a:blip r:embed="rId2"/>
          <a:stretch/>
        </p:blipFill>
        <p:spPr>
          <a:xfrm>
            <a:off x="-58320" y="81000"/>
            <a:ext cx="7794000" cy="1205280"/>
          </a:xfrm>
          <a:prstGeom prst="rect">
            <a:avLst/>
          </a:prstGeom>
          <a:ln>
            <a:noFill/>
          </a:ln>
        </p:spPr>
      </p:pic>
      <p:sp>
        <p:nvSpPr>
          <p:cNvPr id="1" name="PlaceHolder 1"/>
          <p:cNvSpPr>
            <a:spLocks noGrp="1"/>
          </p:cNvSpPr>
          <p:nvPr>
            <p:ph type="title"/>
          </p:nvPr>
        </p:nvSpPr>
        <p:spPr>
          <a:xfrm>
            <a:off x="504000" y="210600"/>
            <a:ext cx="7019640" cy="946800"/>
          </a:xfrm>
          <a:prstGeom prst="rect">
            <a:avLst/>
          </a:prstGeom>
        </p:spPr>
        <p:txBody>
          <a:bodyPr lIns="0" rIns="0" tIns="0" bIns="0" anchor="ctr">
            <a:spAutoFit/>
          </a:bodyPr>
          <a:p>
            <a:r>
              <a:rPr b="0" lang="es-AR" sz="1800" spc="-1" strike="noStrike">
                <a:latin typeface="Arial"/>
              </a:rPr>
              <a:t>Click to edit the title text format</a:t>
            </a:r>
            <a:endParaRPr b="0" lang="es-AR" sz="1800" spc="-1" strike="noStrike">
              <a:latin typeface="Arial"/>
            </a:endParaRPr>
          </a:p>
        </p:txBody>
      </p:sp>
      <p:sp>
        <p:nvSpPr>
          <p:cNvPr id="2" name="PlaceHolder 2"/>
          <p:cNvSpPr>
            <a:spLocks noGrp="1"/>
          </p:cNvSpPr>
          <p:nvPr>
            <p:ph type="body"/>
          </p:nvPr>
        </p:nvSpPr>
        <p:spPr>
          <a:xfrm>
            <a:off x="504000" y="1326600"/>
            <a:ext cx="9072000" cy="328860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s-AR" sz="3200" spc="-1" strike="noStrike">
                <a:latin typeface="Arial"/>
              </a:rPr>
              <a:t>Click to edit the outline text format</a:t>
            </a:r>
            <a:endParaRPr b="0" lang="es-AR" sz="3200" spc="-1" strike="noStrike">
              <a:latin typeface="Arial"/>
            </a:endParaRPr>
          </a:p>
          <a:p>
            <a:pPr lvl="1" marL="864000" indent="-324000">
              <a:spcBef>
                <a:spcPts val="1134"/>
              </a:spcBef>
              <a:buClr>
                <a:srgbClr val="000000"/>
              </a:buClr>
              <a:buSzPct val="75000"/>
              <a:buFont typeface="Symbol" charset="2"/>
              <a:buChar char=""/>
            </a:pPr>
            <a:r>
              <a:rPr b="0" lang="es-AR" sz="2800" spc="-1" strike="noStrike">
                <a:latin typeface="Arial"/>
              </a:rPr>
              <a:t>Second Outline Level</a:t>
            </a:r>
            <a:endParaRPr b="0" lang="es-AR" sz="2800" spc="-1" strike="noStrike">
              <a:latin typeface="Arial"/>
            </a:endParaRPr>
          </a:p>
          <a:p>
            <a:pPr lvl="2" marL="1296000" indent="-288000">
              <a:spcBef>
                <a:spcPts val="850"/>
              </a:spcBef>
              <a:buClr>
                <a:srgbClr val="000000"/>
              </a:buClr>
              <a:buSzPct val="45000"/>
              <a:buFont typeface="Wingdings" charset="2"/>
              <a:buChar char=""/>
            </a:pPr>
            <a:r>
              <a:rPr b="0" lang="es-AR" sz="2400" spc="-1" strike="noStrike">
                <a:latin typeface="Arial"/>
              </a:rPr>
              <a:t>Third Outline Level</a:t>
            </a:r>
            <a:endParaRPr b="0" lang="es-AR" sz="2400" spc="-1" strike="noStrike">
              <a:latin typeface="Arial"/>
            </a:endParaRPr>
          </a:p>
          <a:p>
            <a:pPr lvl="3" marL="1728000" indent="-216000">
              <a:spcBef>
                <a:spcPts val="567"/>
              </a:spcBef>
              <a:buClr>
                <a:srgbClr val="000000"/>
              </a:buClr>
              <a:buSzPct val="75000"/>
              <a:buFont typeface="Symbol" charset="2"/>
              <a:buChar char=""/>
            </a:pPr>
            <a:r>
              <a:rPr b="0" lang="es-AR" sz="2000" spc="-1" strike="noStrike">
                <a:latin typeface="Arial"/>
              </a:rPr>
              <a:t>Fourth Outline Level</a:t>
            </a:r>
            <a:endParaRPr b="0" lang="es-AR" sz="2000" spc="-1" strike="noStrike">
              <a:latin typeface="Arial"/>
            </a:endParaRPr>
          </a:p>
          <a:p>
            <a:pPr lvl="4" marL="2160000" indent="-216000">
              <a:spcBef>
                <a:spcPts val="283"/>
              </a:spcBef>
              <a:buClr>
                <a:srgbClr val="000000"/>
              </a:buClr>
              <a:buSzPct val="45000"/>
              <a:buFont typeface="Wingdings" charset="2"/>
              <a:buChar char=""/>
            </a:pPr>
            <a:r>
              <a:rPr b="0" lang="es-AR" sz="2000" spc="-1" strike="noStrike">
                <a:latin typeface="Arial"/>
              </a:rPr>
              <a:t>Fifth Outline Level</a:t>
            </a:r>
            <a:endParaRPr b="0" lang="es-AR" sz="2000" spc="-1" strike="noStrike">
              <a:latin typeface="Arial"/>
            </a:endParaRPr>
          </a:p>
          <a:p>
            <a:pPr lvl="5" marL="2592000" indent="-216000">
              <a:spcBef>
                <a:spcPts val="283"/>
              </a:spcBef>
              <a:buClr>
                <a:srgbClr val="000000"/>
              </a:buClr>
              <a:buSzPct val="45000"/>
              <a:buFont typeface="Wingdings" charset="2"/>
              <a:buChar char=""/>
            </a:pPr>
            <a:r>
              <a:rPr b="0" lang="es-AR" sz="2000" spc="-1" strike="noStrike">
                <a:latin typeface="Arial"/>
              </a:rPr>
              <a:t>Sixth Outline Level</a:t>
            </a:r>
            <a:endParaRPr b="0" lang="es-AR" sz="2000" spc="-1" strike="noStrike">
              <a:latin typeface="Arial"/>
            </a:endParaRPr>
          </a:p>
          <a:p>
            <a:pPr lvl="6" marL="3024000" indent="-216000">
              <a:spcBef>
                <a:spcPts val="283"/>
              </a:spcBef>
              <a:buClr>
                <a:srgbClr val="000000"/>
              </a:buClr>
              <a:buSzPct val="45000"/>
              <a:buFont typeface="Wingdings" charset="2"/>
              <a:buChar char=""/>
            </a:pPr>
            <a:r>
              <a:rPr b="0" lang="es-AR" sz="2000" spc="-1" strike="noStrike">
                <a:latin typeface="Arial"/>
              </a:rPr>
              <a:t>Seventh Outline Level</a:t>
            </a:r>
            <a:endParaRPr b="0" lang="es-AR"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 id="2147483659" r:id="rId13"/>
    <p:sldLayoutId id="2147483660" r:id="rId14"/>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3.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9" name="CustomShape 1"/>
          <p:cNvSpPr/>
          <p:nvPr/>
        </p:nvSpPr>
        <p:spPr>
          <a:xfrm>
            <a:off x="504000" y="411480"/>
            <a:ext cx="7019640" cy="544320"/>
          </a:xfrm>
          <a:prstGeom prst="rect">
            <a:avLst/>
          </a:prstGeom>
          <a:noFill/>
          <a:ln>
            <a:noFill/>
          </a:ln>
        </p:spPr>
        <p:style>
          <a:lnRef idx="0"/>
          <a:fillRef idx="0"/>
          <a:effectRef idx="0"/>
          <a:fontRef idx="minor"/>
        </p:style>
        <p:txBody>
          <a:bodyPr lIns="0" rIns="0" tIns="0" bIns="0" anchor="ctr">
            <a:spAutoFit/>
          </a:bodyPr>
          <a:p>
            <a:pPr>
              <a:lnSpc>
                <a:spcPct val="100000"/>
              </a:lnSpc>
            </a:pPr>
            <a:r>
              <a:rPr b="0" lang="es-AR" sz="3570" spc="-1" strike="noStrike">
                <a:solidFill>
                  <a:srgbClr val="ffffff"/>
                </a:solidFill>
                <a:latin typeface="Arial"/>
              </a:rPr>
              <a:t>Señales Lenguaje C Linux</a:t>
            </a:r>
            <a:endParaRPr b="0" lang="es-AR" sz="3570" spc="-1" strike="noStrike">
              <a:latin typeface="Arial"/>
            </a:endParaRPr>
          </a:p>
        </p:txBody>
      </p:sp>
      <p:sp>
        <p:nvSpPr>
          <p:cNvPr id="40" name="CustomShape 2"/>
          <p:cNvSpPr/>
          <p:nvPr/>
        </p:nvSpPr>
        <p:spPr>
          <a:xfrm>
            <a:off x="504000" y="1368000"/>
            <a:ext cx="9071640" cy="3287880"/>
          </a:xfrm>
          <a:prstGeom prst="rect">
            <a:avLst/>
          </a:prstGeom>
          <a:noFill/>
          <a:ln>
            <a:noFill/>
          </a:ln>
        </p:spPr>
        <p:style>
          <a:lnRef idx="0"/>
          <a:fillRef idx="0"/>
          <a:effectRef idx="0"/>
          <a:fontRef idx="minor"/>
        </p:style>
      </p:sp>
      <p:sp>
        <p:nvSpPr>
          <p:cNvPr id="41" name="CustomShape 3"/>
          <p:cNvSpPr/>
          <p:nvPr/>
        </p:nvSpPr>
        <p:spPr>
          <a:xfrm>
            <a:off x="588960" y="1521720"/>
            <a:ext cx="8940240" cy="2284920"/>
          </a:xfrm>
          <a:prstGeom prst="rect">
            <a:avLst/>
          </a:prstGeom>
          <a:noFill/>
          <a:ln>
            <a:noFill/>
          </a:ln>
        </p:spPr>
        <p:style>
          <a:lnRef idx="0"/>
          <a:fillRef idx="0"/>
          <a:effectRef idx="0"/>
          <a:fontRef idx="minor"/>
        </p:style>
        <p:txBody>
          <a:bodyPr lIns="90000" rIns="90000" tIns="45000" bIns="45000">
            <a:spAutoFit/>
          </a:bodyPr>
          <a:p>
            <a:pPr>
              <a:lnSpc>
                <a:spcPct val="100000"/>
              </a:lnSpc>
            </a:pPr>
            <a:r>
              <a:rPr b="0" lang="es-AR" sz="1800" spc="-1" strike="noStrike">
                <a:latin typeface="Arial"/>
              </a:rPr>
              <a:t>En un sistema, los procesos que se ejecutan </a:t>
            </a:r>
            <a:r>
              <a:rPr b="1" lang="es-AR" sz="1800" spc="-1" strike="noStrike">
                <a:latin typeface="Arial"/>
              </a:rPr>
              <a:t>concurrentemente</a:t>
            </a:r>
            <a:r>
              <a:rPr b="0" lang="es-AR" sz="1800" spc="-1" strike="noStrike">
                <a:latin typeface="Arial"/>
              </a:rPr>
              <a:t> interactúan entre sí.</a:t>
            </a:r>
            <a:endParaRPr b="0" lang="es-AR" sz="1800" spc="-1" strike="noStrike">
              <a:latin typeface="Arial"/>
            </a:endParaRPr>
          </a:p>
          <a:p>
            <a:pPr>
              <a:lnSpc>
                <a:spcPct val="100000"/>
              </a:lnSpc>
            </a:pPr>
            <a:r>
              <a:rPr b="0" lang="es-AR" sz="1800" spc="-1" strike="noStrike">
                <a:latin typeface="Arial"/>
              </a:rPr>
              <a:t>Cuando varios procesos quieren acceder a los mismos recursos del sistema operativo, por ejemplo un dispositivo de entrada y salida. Para resolver esta situación, el sistema operativo dispone de un gestor de procesos que determina el orden de acceso a esos recursos; adicionalmente, cuenta con un mecanismo para poder enviar mensajes a los procesos. La necesidad de intercambiar información entre procesos es muy clara en las arquitecturas colaborativas, por ejemplo, en el modelo cliente-servidor, donde un proceso suministra información o servicios a otros procesos.</a:t>
            </a:r>
            <a:endParaRPr b="0" lang="es-AR" sz="1800" spc="-1" strike="noStrike">
              <a:latin typeface="Arial"/>
            </a:endParaRPr>
          </a:p>
        </p:txBody>
      </p:sp>
    </p:spTree>
  </p:cSld>
  <mc:AlternateContent>
    <mc:Choice Requires="p14">
      <p:transition spd="slow" p14:dur="2000"/>
    </mc:Choice>
    <mc:Fallback>
      <p:transition spd="slow"/>
    </mc:Fallback>
  </mc:AlternateContent>
  <p:timing>
    <p:tnLst>
      <p:par>
        <p:cTn id="1" dur="indefinite" restart="never" nodeType="tmRoot">
          <p:childTnLst>
            <p:seq>
              <p:cTn id="2" dur="indefinite" nodeType="mainSeq"/>
              <p:prevCondLst>
                <p:cond delay="0" evt="onPrev">
                  <p:tgtEl>
                    <p:sldTgt/>
                  </p:tgtEl>
                </p:cond>
              </p:prevCondLst>
              <p:nextCondLst>
                <p:cond delay="0" evt="onNext">
                  <p:tgtEl>
                    <p:sldTgt/>
                  </p:tgtEl>
                </p:cond>
              </p:nextCondLst>
            </p:seq>
          </p:childTnLst>
        </p:cTn>
      </p:par>
    </p:tnLst>
  </p:timing>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71" name="CustomShape 1"/>
          <p:cNvSpPr/>
          <p:nvPr/>
        </p:nvSpPr>
        <p:spPr>
          <a:xfrm>
            <a:off x="504000" y="411480"/>
            <a:ext cx="7019640" cy="544320"/>
          </a:xfrm>
          <a:prstGeom prst="rect">
            <a:avLst/>
          </a:prstGeom>
          <a:noFill/>
          <a:ln>
            <a:noFill/>
          </a:ln>
        </p:spPr>
        <p:style>
          <a:lnRef idx="0"/>
          <a:fillRef idx="0"/>
          <a:effectRef idx="0"/>
          <a:fontRef idx="minor"/>
        </p:style>
        <p:txBody>
          <a:bodyPr lIns="0" rIns="0" tIns="0" bIns="0" anchor="ctr">
            <a:spAutoFit/>
          </a:bodyPr>
          <a:p>
            <a:pPr>
              <a:lnSpc>
                <a:spcPct val="100000"/>
              </a:lnSpc>
            </a:pPr>
            <a:r>
              <a:rPr b="0" lang="es-AR" sz="3570" spc="-1" strike="noStrike">
                <a:solidFill>
                  <a:srgbClr val="ffffff"/>
                </a:solidFill>
                <a:latin typeface="Arial"/>
              </a:rPr>
              <a:t>Señales Lenguaje C Linux</a:t>
            </a:r>
            <a:endParaRPr b="0" lang="es-AR" sz="3570" spc="-1" strike="noStrike">
              <a:latin typeface="Arial"/>
            </a:endParaRPr>
          </a:p>
        </p:txBody>
      </p:sp>
      <p:sp>
        <p:nvSpPr>
          <p:cNvPr id="72" name="CustomShape 2"/>
          <p:cNvSpPr/>
          <p:nvPr/>
        </p:nvSpPr>
        <p:spPr>
          <a:xfrm>
            <a:off x="504000" y="1368000"/>
            <a:ext cx="9071640" cy="3287880"/>
          </a:xfrm>
          <a:prstGeom prst="rect">
            <a:avLst/>
          </a:prstGeom>
          <a:noFill/>
          <a:ln>
            <a:noFill/>
          </a:ln>
        </p:spPr>
        <p:style>
          <a:lnRef idx="0"/>
          <a:fillRef idx="0"/>
          <a:effectRef idx="0"/>
          <a:fontRef idx="minor"/>
        </p:style>
      </p:sp>
      <p:sp>
        <p:nvSpPr>
          <p:cNvPr id="73" name="CustomShape 3"/>
          <p:cNvSpPr/>
          <p:nvPr/>
        </p:nvSpPr>
        <p:spPr>
          <a:xfrm>
            <a:off x="637200" y="1445400"/>
            <a:ext cx="8434440" cy="2284200"/>
          </a:xfrm>
          <a:prstGeom prst="rect">
            <a:avLst/>
          </a:prstGeom>
          <a:noFill/>
          <a:ln>
            <a:noFill/>
          </a:ln>
        </p:spPr>
        <p:style>
          <a:lnRef idx="0"/>
          <a:fillRef idx="0"/>
          <a:effectRef idx="0"/>
          <a:fontRef idx="minor"/>
        </p:style>
      </p:sp>
    </p:spTree>
  </p:cSld>
  <mc:AlternateContent>
    <mc:Choice Requires="p14">
      <p:transition spd="slow" p14:dur="2000"/>
    </mc:Choice>
    <mc:Fallback>
      <p:transition spd="slow"/>
    </mc:Fallback>
  </mc:AlternateContent>
  <p:timing>
    <p:tnLst>
      <p:par>
        <p:cTn id="19" dur="indefinite" restart="never" nodeType="tmRoot">
          <p:childTnLst>
            <p:seq>
              <p:cTn id="20" dur="indefinite" nodeType="mainSeq"/>
              <p:prevCondLst>
                <p:cond delay="0" evt="onPrev">
                  <p:tgtEl>
                    <p:sldTgt/>
                  </p:tgtEl>
                </p:cond>
              </p:prevCondLst>
              <p:nextCondLst>
                <p:cond delay="0" evt="onNext">
                  <p:tgtEl>
                    <p:sldTgt/>
                  </p:tgtEl>
                </p:cond>
              </p:nextCondLst>
            </p:seq>
          </p:childTnLst>
        </p:cTn>
      </p:par>
    </p:tnLst>
  </p:timing>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2" name="CustomShape 1"/>
          <p:cNvSpPr/>
          <p:nvPr/>
        </p:nvSpPr>
        <p:spPr>
          <a:xfrm>
            <a:off x="504000" y="411480"/>
            <a:ext cx="7019640" cy="544320"/>
          </a:xfrm>
          <a:prstGeom prst="rect">
            <a:avLst/>
          </a:prstGeom>
          <a:noFill/>
          <a:ln>
            <a:noFill/>
          </a:ln>
        </p:spPr>
        <p:style>
          <a:lnRef idx="0"/>
          <a:fillRef idx="0"/>
          <a:effectRef idx="0"/>
          <a:fontRef idx="minor"/>
        </p:style>
        <p:txBody>
          <a:bodyPr lIns="0" rIns="0" tIns="0" bIns="0" anchor="ctr">
            <a:spAutoFit/>
          </a:bodyPr>
          <a:p>
            <a:pPr>
              <a:lnSpc>
                <a:spcPct val="100000"/>
              </a:lnSpc>
            </a:pPr>
            <a:r>
              <a:rPr b="0" lang="es-AR" sz="3570" spc="-1" strike="noStrike">
                <a:solidFill>
                  <a:srgbClr val="ffffff"/>
                </a:solidFill>
                <a:latin typeface="Arial"/>
              </a:rPr>
              <a:t>Señales Lenguaje C Linux</a:t>
            </a:r>
            <a:endParaRPr b="0" lang="es-AR" sz="3570" spc="-1" strike="noStrike">
              <a:latin typeface="Arial"/>
            </a:endParaRPr>
          </a:p>
        </p:txBody>
      </p:sp>
      <p:sp>
        <p:nvSpPr>
          <p:cNvPr id="43" name="CustomShape 2"/>
          <p:cNvSpPr/>
          <p:nvPr/>
        </p:nvSpPr>
        <p:spPr>
          <a:xfrm>
            <a:off x="504000" y="1368000"/>
            <a:ext cx="9071640" cy="3287880"/>
          </a:xfrm>
          <a:prstGeom prst="rect">
            <a:avLst/>
          </a:prstGeom>
          <a:noFill/>
          <a:ln>
            <a:noFill/>
          </a:ln>
        </p:spPr>
        <p:style>
          <a:lnRef idx="0"/>
          <a:fillRef idx="0"/>
          <a:effectRef idx="0"/>
          <a:fontRef idx="minor"/>
        </p:style>
      </p:sp>
      <p:sp>
        <p:nvSpPr>
          <p:cNvPr id="44" name="CustomShape 3"/>
          <p:cNvSpPr/>
          <p:nvPr/>
        </p:nvSpPr>
        <p:spPr>
          <a:xfrm>
            <a:off x="648000" y="1584000"/>
            <a:ext cx="8351640" cy="1461240"/>
          </a:xfrm>
          <a:prstGeom prst="rect">
            <a:avLst/>
          </a:prstGeom>
          <a:noFill/>
          <a:ln>
            <a:noFill/>
          </a:ln>
        </p:spPr>
        <p:style>
          <a:lnRef idx="0"/>
          <a:fillRef idx="0"/>
          <a:effectRef idx="0"/>
          <a:fontRef idx="minor"/>
        </p:style>
        <p:txBody>
          <a:bodyPr lIns="90000" rIns="90000" tIns="45000" bIns="45000">
            <a:spAutoFit/>
          </a:bodyPr>
          <a:p>
            <a:pPr>
              <a:lnSpc>
                <a:spcPct val="100000"/>
              </a:lnSpc>
            </a:pPr>
            <a:r>
              <a:rPr b="0" lang="es-AR" sz="1800" spc="-1" strike="noStrike">
                <a:latin typeface="Arial"/>
              </a:rPr>
              <a:t>Las señales pueden considerarse un tipo de mensajes, aunque, si se comparan con otros medios de comunicación de procesos (sockets, pipes, etc.), resultan un mecanismo más pobre, ya que </a:t>
            </a:r>
            <a:r>
              <a:rPr b="1" lang="es-AR" sz="1800" spc="-1" strike="noStrike">
                <a:latin typeface="Arial"/>
              </a:rPr>
              <a:t>no permiten transmitir datos</a:t>
            </a:r>
            <a:r>
              <a:rPr b="0" lang="es-AR" sz="1800" spc="-1" strike="noStrike">
                <a:latin typeface="Arial"/>
              </a:rPr>
              <a:t>. A pesar de ello, es importante conocerlas y saber manejarlas, pues proporcionan dos servicios fundamentales:</a:t>
            </a:r>
            <a:endParaRPr b="0" lang="es-AR" sz="1800" spc="-1" strike="noStrike">
              <a:latin typeface="Arial"/>
            </a:endParaRPr>
          </a:p>
        </p:txBody>
      </p:sp>
    </p:spTree>
  </p:cSld>
  <mc:AlternateContent>
    <mc:Choice Requires="p14">
      <p:transition spd="slow" p14:dur="2000"/>
    </mc:Choice>
    <mc:Fallback>
      <p:transition spd="slow"/>
    </mc:Fallback>
  </mc:AlternateContent>
  <p:timing>
    <p:tnLst>
      <p:par>
        <p:cTn id="3" dur="indefinite" restart="never" nodeType="tmRoot">
          <p:childTnLst>
            <p:seq>
              <p:cTn id="4" dur="indefinite" nodeType="mainSeq"/>
              <p:prevCondLst>
                <p:cond delay="0" evt="onPrev">
                  <p:tgtEl>
                    <p:sldTgt/>
                  </p:tgtEl>
                </p:cond>
              </p:prevCondLst>
              <p:nextCondLst>
                <p:cond delay="0" evt="onNext">
                  <p:tgtEl>
                    <p:sldTgt/>
                  </p:tgtEl>
                </p:cond>
              </p:nextCondLst>
            </p:seq>
          </p:childTnLst>
        </p:cTn>
      </p:par>
    </p:tnLst>
  </p:timing>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5" name="CustomShape 1"/>
          <p:cNvSpPr/>
          <p:nvPr/>
        </p:nvSpPr>
        <p:spPr>
          <a:xfrm>
            <a:off x="504000" y="411480"/>
            <a:ext cx="7019640" cy="544320"/>
          </a:xfrm>
          <a:prstGeom prst="rect">
            <a:avLst/>
          </a:prstGeom>
          <a:noFill/>
          <a:ln>
            <a:noFill/>
          </a:ln>
        </p:spPr>
        <p:style>
          <a:lnRef idx="0"/>
          <a:fillRef idx="0"/>
          <a:effectRef idx="0"/>
          <a:fontRef idx="minor"/>
        </p:style>
        <p:txBody>
          <a:bodyPr lIns="0" rIns="0" tIns="0" bIns="0" anchor="ctr">
            <a:spAutoFit/>
          </a:bodyPr>
          <a:p>
            <a:pPr>
              <a:lnSpc>
                <a:spcPct val="100000"/>
              </a:lnSpc>
            </a:pPr>
            <a:r>
              <a:rPr b="0" lang="es-AR" sz="3570" spc="-1" strike="noStrike">
                <a:solidFill>
                  <a:srgbClr val="ffffff"/>
                </a:solidFill>
                <a:latin typeface="Arial"/>
              </a:rPr>
              <a:t>Señales Lenguaje C Linux</a:t>
            </a:r>
            <a:endParaRPr b="0" lang="es-AR" sz="3570" spc="-1" strike="noStrike">
              <a:latin typeface="Arial"/>
            </a:endParaRPr>
          </a:p>
        </p:txBody>
      </p:sp>
      <p:sp>
        <p:nvSpPr>
          <p:cNvPr id="46" name="CustomShape 2"/>
          <p:cNvSpPr/>
          <p:nvPr/>
        </p:nvSpPr>
        <p:spPr>
          <a:xfrm>
            <a:off x="504000" y="1368000"/>
            <a:ext cx="9071640" cy="3287880"/>
          </a:xfrm>
          <a:prstGeom prst="rect">
            <a:avLst/>
          </a:prstGeom>
          <a:noFill/>
          <a:ln>
            <a:noFill/>
          </a:ln>
        </p:spPr>
        <p:style>
          <a:lnRef idx="0"/>
          <a:fillRef idx="0"/>
          <a:effectRef idx="0"/>
          <a:fontRef idx="minor"/>
        </p:style>
      </p:sp>
      <p:sp>
        <p:nvSpPr>
          <p:cNvPr id="47" name="CustomShape 3"/>
          <p:cNvSpPr/>
          <p:nvPr/>
        </p:nvSpPr>
        <p:spPr>
          <a:xfrm>
            <a:off x="767160" y="1656000"/>
            <a:ext cx="8583840" cy="1461240"/>
          </a:xfrm>
          <a:prstGeom prst="rect">
            <a:avLst/>
          </a:prstGeom>
          <a:noFill/>
          <a:ln>
            <a:noFill/>
          </a:ln>
        </p:spPr>
        <p:style>
          <a:lnRef idx="0"/>
          <a:fillRef idx="0"/>
          <a:effectRef idx="0"/>
          <a:fontRef idx="minor"/>
        </p:style>
        <p:txBody>
          <a:bodyPr lIns="90000" rIns="90000" tIns="45000" bIns="45000">
            <a:spAutoFit/>
          </a:bodyPr>
          <a:p>
            <a:pPr>
              <a:lnSpc>
                <a:spcPct val="100000"/>
              </a:lnSpc>
            </a:pPr>
            <a:r>
              <a:rPr b="1" lang="es-AR" sz="1800" spc="-1" strike="noStrike">
                <a:latin typeface="Arial"/>
              </a:rPr>
              <a:t>La defensa del proceso</a:t>
            </a:r>
            <a:r>
              <a:rPr b="0" lang="es-AR" sz="1800" spc="-1" strike="noStrike">
                <a:latin typeface="Arial"/>
              </a:rPr>
              <a:t> establecido frente a incidencias comunicadas por el kernel, que envía señales al proceso cuando se ha producido alguna eventualidad. Si éstas no son gestionadas (bien ignoradas, bien capturadas) por el proceso al que van dirigidas, dan lugar a su inmediata conclusión, lo que puede redundar en una pérdida irrecuperable de datos.</a:t>
            </a:r>
            <a:endParaRPr b="0" lang="es-AR" sz="1800" spc="-1" strike="noStrike">
              <a:latin typeface="Arial"/>
            </a:endParaRPr>
          </a:p>
        </p:txBody>
      </p:sp>
    </p:spTree>
  </p:cSld>
  <mc:AlternateContent>
    <mc:Choice Requires="p14">
      <p:transition spd="slow" p14:dur="2000"/>
    </mc:Choice>
    <mc:Fallback>
      <p:transition spd="slow"/>
    </mc:Fallback>
  </mc:AlternateContent>
  <p:timing>
    <p:tnLst>
      <p:par>
        <p:cTn id="5" dur="indefinite" restart="never" nodeType="tmRoot">
          <p:childTnLst>
            <p:seq>
              <p:cTn id="6" dur="indefinite" nodeType="mainSeq"/>
              <p:prevCondLst>
                <p:cond delay="0" evt="onPrev">
                  <p:tgtEl>
                    <p:sldTgt/>
                  </p:tgtEl>
                </p:cond>
              </p:prevCondLst>
              <p:nextCondLst>
                <p:cond delay="0" evt="onNext">
                  <p:tgtEl>
                    <p:sldTgt/>
                  </p:tgtEl>
                </p:cond>
              </p:nextCondLst>
            </p:seq>
          </p:childTnLst>
        </p:cTn>
      </p:par>
    </p:tnLst>
  </p:timing>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8" name="CustomShape 1"/>
          <p:cNvSpPr/>
          <p:nvPr/>
        </p:nvSpPr>
        <p:spPr>
          <a:xfrm>
            <a:off x="504000" y="411480"/>
            <a:ext cx="7019640" cy="544320"/>
          </a:xfrm>
          <a:prstGeom prst="rect">
            <a:avLst/>
          </a:prstGeom>
          <a:noFill/>
          <a:ln>
            <a:noFill/>
          </a:ln>
        </p:spPr>
        <p:style>
          <a:lnRef idx="0"/>
          <a:fillRef idx="0"/>
          <a:effectRef idx="0"/>
          <a:fontRef idx="minor"/>
        </p:style>
        <p:txBody>
          <a:bodyPr lIns="0" rIns="0" tIns="0" bIns="0" anchor="ctr">
            <a:spAutoFit/>
          </a:bodyPr>
          <a:p>
            <a:pPr>
              <a:lnSpc>
                <a:spcPct val="100000"/>
              </a:lnSpc>
            </a:pPr>
            <a:r>
              <a:rPr b="0" lang="es-AR" sz="3570" spc="-1" strike="noStrike">
                <a:solidFill>
                  <a:srgbClr val="ffffff"/>
                </a:solidFill>
                <a:latin typeface="Arial"/>
              </a:rPr>
              <a:t>Señales Lenguaje C Linux</a:t>
            </a:r>
            <a:endParaRPr b="0" lang="es-AR" sz="3570" spc="-1" strike="noStrike">
              <a:latin typeface="Arial"/>
            </a:endParaRPr>
          </a:p>
        </p:txBody>
      </p:sp>
      <p:sp>
        <p:nvSpPr>
          <p:cNvPr id="49" name="CustomShape 2"/>
          <p:cNvSpPr/>
          <p:nvPr/>
        </p:nvSpPr>
        <p:spPr>
          <a:xfrm>
            <a:off x="504000" y="1368000"/>
            <a:ext cx="9071640" cy="3287880"/>
          </a:xfrm>
          <a:prstGeom prst="rect">
            <a:avLst/>
          </a:prstGeom>
          <a:noFill/>
          <a:ln>
            <a:noFill/>
          </a:ln>
        </p:spPr>
        <p:style>
          <a:lnRef idx="0"/>
          <a:fillRef idx="0"/>
          <a:effectRef idx="0"/>
          <a:fontRef idx="minor"/>
        </p:style>
      </p:sp>
      <p:sp>
        <p:nvSpPr>
          <p:cNvPr id="50" name="CustomShape 3"/>
          <p:cNvSpPr/>
          <p:nvPr/>
        </p:nvSpPr>
        <p:spPr>
          <a:xfrm>
            <a:off x="637200" y="1445400"/>
            <a:ext cx="8434440" cy="2010600"/>
          </a:xfrm>
          <a:prstGeom prst="rect">
            <a:avLst/>
          </a:prstGeom>
          <a:noFill/>
          <a:ln>
            <a:noFill/>
          </a:ln>
        </p:spPr>
        <p:style>
          <a:lnRef idx="0"/>
          <a:fillRef idx="0"/>
          <a:effectRef idx="0"/>
          <a:fontRef idx="minor"/>
        </p:style>
        <p:txBody>
          <a:bodyPr lIns="90000" rIns="90000" tIns="45000" bIns="45000">
            <a:spAutoFit/>
          </a:bodyPr>
          <a:p>
            <a:pPr>
              <a:lnSpc>
                <a:spcPct val="100000"/>
              </a:lnSpc>
            </a:pPr>
            <a:r>
              <a:rPr b="1" lang="es-AR" sz="1800" spc="-1" strike="noStrike">
                <a:latin typeface="Arial"/>
              </a:rPr>
              <a:t>El mecanismo de comunicación entre dos procesos</a:t>
            </a:r>
            <a:r>
              <a:rPr b="0" lang="es-AR" sz="1800" spc="-1" strike="noStrike">
                <a:latin typeface="Arial"/>
              </a:rPr>
              <a:t>. Dicho mecanismo resulta útil y sencillo para avisar a un proceso de la aparición de eventos excepcionales, si bien no debe emplearse como forma habitual de comunicación entre procesos.</a:t>
            </a:r>
            <a:endParaRPr b="0" lang="es-AR" sz="1800" spc="-1" strike="noStrike">
              <a:latin typeface="Arial"/>
            </a:endParaRPr>
          </a:p>
          <a:p>
            <a:pPr>
              <a:lnSpc>
                <a:spcPct val="100000"/>
              </a:lnSpc>
            </a:pPr>
            <a:endParaRPr b="0" lang="es-AR" sz="1800" spc="-1" strike="noStrike">
              <a:latin typeface="Arial"/>
            </a:endParaRPr>
          </a:p>
          <a:p>
            <a:pPr>
              <a:lnSpc>
                <a:spcPct val="100000"/>
              </a:lnSpc>
            </a:pPr>
            <a:r>
              <a:rPr b="0" lang="es-AR" sz="1800" spc="-1" strike="noStrike">
                <a:latin typeface="Arial"/>
              </a:rPr>
              <a:t>Estas necesidades de comunicación  entre procesos quedan satisfechas en aquellas en que el proceso pide al kernel que envíe una señal a otro proceso.</a:t>
            </a:r>
            <a:endParaRPr b="0" lang="es-AR" sz="1800" spc="-1" strike="noStrike">
              <a:latin typeface="Arial"/>
            </a:endParaRPr>
          </a:p>
        </p:txBody>
      </p:sp>
    </p:spTree>
  </p:cSld>
  <mc:AlternateContent>
    <mc:Choice Requires="p14">
      <p:transition spd="slow" p14:dur="2000"/>
    </mc:Choice>
    <mc:Fallback>
      <p:transition spd="slow"/>
    </mc:Fallback>
  </mc:AlternateContent>
  <p:timing>
    <p:tnLst>
      <p:par>
        <p:cTn id="7" dur="indefinite" restart="never" nodeType="tmRoot">
          <p:childTnLst>
            <p:seq>
              <p:cTn id="8" dur="indefinite" nodeType="mainSeq"/>
              <p:prevCondLst>
                <p:cond delay="0" evt="onPrev">
                  <p:tgtEl>
                    <p:sldTgt/>
                  </p:tgtEl>
                </p:cond>
              </p:prevCondLst>
              <p:nextCondLst>
                <p:cond delay="0" evt="onNext">
                  <p:tgtEl>
                    <p:sldTgt/>
                  </p:tgtEl>
                </p:cond>
              </p:nextCondLst>
            </p:seq>
          </p:childTnLst>
        </p:cTn>
      </p:par>
    </p:tnLst>
  </p:timing>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1" name="CustomShape 1"/>
          <p:cNvSpPr/>
          <p:nvPr/>
        </p:nvSpPr>
        <p:spPr>
          <a:xfrm>
            <a:off x="504000" y="411480"/>
            <a:ext cx="7019640" cy="544320"/>
          </a:xfrm>
          <a:prstGeom prst="rect">
            <a:avLst/>
          </a:prstGeom>
          <a:noFill/>
          <a:ln>
            <a:noFill/>
          </a:ln>
        </p:spPr>
        <p:style>
          <a:lnRef idx="0"/>
          <a:fillRef idx="0"/>
          <a:effectRef idx="0"/>
          <a:fontRef idx="minor"/>
        </p:style>
        <p:txBody>
          <a:bodyPr lIns="0" rIns="0" tIns="0" bIns="0" anchor="ctr">
            <a:spAutoFit/>
          </a:bodyPr>
          <a:p>
            <a:pPr>
              <a:lnSpc>
                <a:spcPct val="100000"/>
              </a:lnSpc>
            </a:pPr>
            <a:r>
              <a:rPr b="0" lang="es-AR" sz="3570" spc="-1" strike="noStrike">
                <a:solidFill>
                  <a:srgbClr val="ffffff"/>
                </a:solidFill>
                <a:latin typeface="Arial"/>
              </a:rPr>
              <a:t>Señales Lenguaje C Linux</a:t>
            </a:r>
            <a:endParaRPr b="0" lang="es-AR" sz="3570" spc="-1" strike="noStrike">
              <a:latin typeface="Arial"/>
            </a:endParaRPr>
          </a:p>
        </p:txBody>
      </p:sp>
      <p:sp>
        <p:nvSpPr>
          <p:cNvPr id="52" name="CustomShape 2"/>
          <p:cNvSpPr/>
          <p:nvPr/>
        </p:nvSpPr>
        <p:spPr>
          <a:xfrm>
            <a:off x="504000" y="1368000"/>
            <a:ext cx="9071640" cy="3287880"/>
          </a:xfrm>
          <a:prstGeom prst="rect">
            <a:avLst/>
          </a:prstGeom>
          <a:noFill/>
          <a:ln>
            <a:noFill/>
          </a:ln>
        </p:spPr>
        <p:style>
          <a:lnRef idx="0"/>
          <a:fillRef idx="0"/>
          <a:effectRef idx="0"/>
          <a:fontRef idx="minor"/>
        </p:style>
      </p:sp>
      <p:sp>
        <p:nvSpPr>
          <p:cNvPr id="53" name="CustomShape 3"/>
          <p:cNvSpPr/>
          <p:nvPr/>
        </p:nvSpPr>
        <p:spPr>
          <a:xfrm>
            <a:off x="637200" y="1445400"/>
            <a:ext cx="8434440" cy="2284200"/>
          </a:xfrm>
          <a:prstGeom prst="rect">
            <a:avLst/>
          </a:prstGeom>
          <a:noFill/>
          <a:ln>
            <a:noFill/>
          </a:ln>
        </p:spPr>
        <p:style>
          <a:lnRef idx="0"/>
          <a:fillRef idx="0"/>
          <a:effectRef idx="0"/>
          <a:fontRef idx="minor"/>
        </p:style>
      </p:sp>
      <p:sp>
        <p:nvSpPr>
          <p:cNvPr id="54" name="TextShape 4"/>
          <p:cNvSpPr txBox="1"/>
          <p:nvPr/>
        </p:nvSpPr>
        <p:spPr>
          <a:xfrm>
            <a:off x="601560" y="2575440"/>
            <a:ext cx="8914680" cy="1114560"/>
          </a:xfrm>
          <a:prstGeom prst="rect">
            <a:avLst/>
          </a:prstGeom>
          <a:noFill/>
          <a:ln>
            <a:noFill/>
          </a:ln>
        </p:spPr>
        <p:txBody>
          <a:bodyPr lIns="90000" rIns="90000" tIns="45000" bIns="45000">
            <a:spAutoFit/>
          </a:bodyPr>
          <a:p>
            <a:r>
              <a:rPr b="0" lang="es-AR" sz="1800" spc="-1" strike="noStrike">
                <a:latin typeface="Arial"/>
              </a:rPr>
              <a:t>El uso de señales es un método sencillo de aviso de incidencias (por circunstancias del propio proceso o por la intervención de otro proceso) entre el kernel y los procesos, y su aparición en el tiempo no puede ser prefijada, ya que suelen</a:t>
            </a:r>
            <a:endParaRPr b="0" lang="es-AR" sz="1800" spc="-1" strike="noStrike">
              <a:latin typeface="Arial"/>
            </a:endParaRPr>
          </a:p>
          <a:p>
            <a:r>
              <a:rPr b="0" lang="es-AR" sz="1800" spc="-1" strike="noStrike">
                <a:latin typeface="Arial"/>
              </a:rPr>
              <a:t>referirse a hechos imprevistos.</a:t>
            </a:r>
            <a:endParaRPr b="0" lang="es-AR" sz="1800" spc="-1" strike="noStrike">
              <a:latin typeface="Arial"/>
            </a:endParaRPr>
          </a:p>
        </p:txBody>
      </p:sp>
    </p:spTree>
  </p:cSld>
  <mc:AlternateContent>
    <mc:Choice Requires="p14">
      <p:transition spd="slow" p14:dur="2000"/>
    </mc:Choice>
    <mc:Fallback>
      <p:transition spd="slow"/>
    </mc:Fallback>
  </mc:AlternateContent>
  <p:timing>
    <p:tnLst>
      <p:par>
        <p:cTn id="9" dur="indefinite" restart="never" nodeType="tmRoot">
          <p:childTnLst>
            <p:seq>
              <p:cTn id="10" dur="indefinite" nodeType="mainSeq"/>
              <p:prevCondLst>
                <p:cond delay="0" evt="onPrev">
                  <p:tgtEl>
                    <p:sldTgt/>
                  </p:tgtEl>
                </p:cond>
              </p:prevCondLst>
              <p:nextCondLst>
                <p:cond delay="0" evt="onNext">
                  <p:tgtEl>
                    <p:sldTgt/>
                  </p:tgtEl>
                </p:cond>
              </p:nextCondLst>
            </p:seq>
          </p:childTnLst>
        </p:cTn>
      </p:par>
    </p:tnLst>
  </p:timing>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5" name="CustomShape 1"/>
          <p:cNvSpPr/>
          <p:nvPr/>
        </p:nvSpPr>
        <p:spPr>
          <a:xfrm>
            <a:off x="504000" y="411480"/>
            <a:ext cx="7019640" cy="544320"/>
          </a:xfrm>
          <a:prstGeom prst="rect">
            <a:avLst/>
          </a:prstGeom>
          <a:noFill/>
          <a:ln>
            <a:noFill/>
          </a:ln>
        </p:spPr>
        <p:style>
          <a:lnRef idx="0"/>
          <a:fillRef idx="0"/>
          <a:effectRef idx="0"/>
          <a:fontRef idx="minor"/>
        </p:style>
        <p:txBody>
          <a:bodyPr lIns="0" rIns="0" tIns="0" bIns="0" anchor="ctr">
            <a:spAutoFit/>
          </a:bodyPr>
          <a:p>
            <a:pPr>
              <a:lnSpc>
                <a:spcPct val="100000"/>
              </a:lnSpc>
            </a:pPr>
            <a:r>
              <a:rPr b="0" lang="es-AR" sz="3570" spc="-1" strike="noStrike">
                <a:solidFill>
                  <a:srgbClr val="ffffff"/>
                </a:solidFill>
                <a:latin typeface="Arial"/>
              </a:rPr>
              <a:t>Señales Lenguaje C Linux</a:t>
            </a:r>
            <a:endParaRPr b="0" lang="es-AR" sz="3570" spc="-1" strike="noStrike">
              <a:latin typeface="Arial"/>
            </a:endParaRPr>
          </a:p>
        </p:txBody>
      </p:sp>
      <p:sp>
        <p:nvSpPr>
          <p:cNvPr id="56" name="CustomShape 2"/>
          <p:cNvSpPr/>
          <p:nvPr/>
        </p:nvSpPr>
        <p:spPr>
          <a:xfrm>
            <a:off x="504000" y="1368000"/>
            <a:ext cx="9071640" cy="3287880"/>
          </a:xfrm>
          <a:prstGeom prst="rect">
            <a:avLst/>
          </a:prstGeom>
          <a:noFill/>
          <a:ln>
            <a:noFill/>
          </a:ln>
        </p:spPr>
        <p:style>
          <a:lnRef idx="0"/>
          <a:fillRef idx="0"/>
          <a:effectRef idx="0"/>
          <a:fontRef idx="minor"/>
        </p:style>
      </p:sp>
      <p:sp>
        <p:nvSpPr>
          <p:cNvPr id="57" name="CustomShape 3"/>
          <p:cNvSpPr/>
          <p:nvPr/>
        </p:nvSpPr>
        <p:spPr>
          <a:xfrm>
            <a:off x="637200" y="1445400"/>
            <a:ext cx="8434440" cy="2284200"/>
          </a:xfrm>
          <a:prstGeom prst="rect">
            <a:avLst/>
          </a:prstGeom>
          <a:noFill/>
          <a:ln>
            <a:noFill/>
          </a:ln>
        </p:spPr>
        <p:style>
          <a:lnRef idx="0"/>
          <a:fillRef idx="0"/>
          <a:effectRef idx="0"/>
          <a:fontRef idx="minor"/>
        </p:style>
      </p:sp>
      <p:sp>
        <p:nvSpPr>
          <p:cNvPr id="58" name="TextShape 4"/>
          <p:cNvSpPr txBox="1"/>
          <p:nvPr/>
        </p:nvSpPr>
        <p:spPr>
          <a:xfrm>
            <a:off x="57240" y="2447640"/>
            <a:ext cx="10002960" cy="1370520"/>
          </a:xfrm>
          <a:prstGeom prst="rect">
            <a:avLst/>
          </a:prstGeom>
          <a:noFill/>
          <a:ln>
            <a:noFill/>
          </a:ln>
        </p:spPr>
        <p:txBody>
          <a:bodyPr lIns="90000" rIns="90000" tIns="45000" bIns="45000">
            <a:spAutoFit/>
          </a:bodyPr>
          <a:p>
            <a:r>
              <a:rPr b="1" lang="es-AR" sz="1800" spc="-1" strike="noStrike">
                <a:latin typeface="Arial"/>
              </a:rPr>
              <a:t>Las señales son interrupciones de software</a:t>
            </a:r>
            <a:r>
              <a:rPr b="0" lang="es-AR" sz="1800" spc="-1" strike="noStrike">
                <a:latin typeface="Arial"/>
              </a:rPr>
              <a:t> que pueden enviarse a un proceso para proporcionar un método con el que tratar eventos asíncronos. Las interrupciones de software enviadas a un proceso pueden ser generadas por el kernel del sistema operativo, por el usuario desde la línea de comandos, o por cualquier otro proceso que conozca el pid del proceso.</a:t>
            </a:r>
            <a:endParaRPr b="0" lang="es-AR" sz="1800" spc="-1" strike="noStrike">
              <a:latin typeface="Arial"/>
            </a:endParaRPr>
          </a:p>
        </p:txBody>
      </p:sp>
    </p:spTree>
  </p:cSld>
  <mc:AlternateContent>
    <mc:Choice Requires="p14">
      <p:transition spd="slow" p14:dur="2000"/>
    </mc:Choice>
    <mc:Fallback>
      <p:transition spd="slow"/>
    </mc:Fallback>
  </mc:AlternateContent>
  <p:timing>
    <p:tnLst>
      <p:par>
        <p:cTn id="11" dur="indefinite" restart="never" nodeType="tmRoot">
          <p:childTnLst>
            <p:seq>
              <p:cTn id="12" dur="indefinite" nodeType="mainSeq"/>
              <p:prevCondLst>
                <p:cond delay="0" evt="onPrev">
                  <p:tgtEl>
                    <p:sldTgt/>
                  </p:tgtEl>
                </p:cond>
              </p:prevCondLst>
              <p:nextCondLst>
                <p:cond delay="0" evt="onNext">
                  <p:tgtEl>
                    <p:sldTgt/>
                  </p:tgtEl>
                </p:cond>
              </p:nextCondLst>
            </p:seq>
          </p:childTnLst>
        </p:cTn>
      </p:par>
    </p:tnLst>
  </p:timing>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9" name="CustomShape 1"/>
          <p:cNvSpPr/>
          <p:nvPr/>
        </p:nvSpPr>
        <p:spPr>
          <a:xfrm>
            <a:off x="504000" y="411480"/>
            <a:ext cx="7019640" cy="544320"/>
          </a:xfrm>
          <a:prstGeom prst="rect">
            <a:avLst/>
          </a:prstGeom>
          <a:noFill/>
          <a:ln>
            <a:noFill/>
          </a:ln>
        </p:spPr>
        <p:style>
          <a:lnRef idx="0"/>
          <a:fillRef idx="0"/>
          <a:effectRef idx="0"/>
          <a:fontRef idx="minor"/>
        </p:style>
        <p:txBody>
          <a:bodyPr lIns="0" rIns="0" tIns="0" bIns="0" anchor="ctr">
            <a:spAutoFit/>
          </a:bodyPr>
          <a:p>
            <a:pPr>
              <a:lnSpc>
                <a:spcPct val="100000"/>
              </a:lnSpc>
            </a:pPr>
            <a:r>
              <a:rPr b="0" lang="es-AR" sz="3570" spc="-1" strike="noStrike">
                <a:solidFill>
                  <a:srgbClr val="ffffff"/>
                </a:solidFill>
                <a:latin typeface="Arial"/>
              </a:rPr>
              <a:t>Señales Lenguaje C Linux</a:t>
            </a:r>
            <a:endParaRPr b="0" lang="es-AR" sz="3570" spc="-1" strike="noStrike">
              <a:latin typeface="Arial"/>
            </a:endParaRPr>
          </a:p>
        </p:txBody>
      </p:sp>
      <p:sp>
        <p:nvSpPr>
          <p:cNvPr id="60" name="CustomShape 2"/>
          <p:cNvSpPr/>
          <p:nvPr/>
        </p:nvSpPr>
        <p:spPr>
          <a:xfrm>
            <a:off x="504000" y="1368000"/>
            <a:ext cx="9071640" cy="3287880"/>
          </a:xfrm>
          <a:prstGeom prst="rect">
            <a:avLst/>
          </a:prstGeom>
          <a:noFill/>
          <a:ln>
            <a:noFill/>
          </a:ln>
        </p:spPr>
        <p:style>
          <a:lnRef idx="0"/>
          <a:fillRef idx="0"/>
          <a:effectRef idx="0"/>
          <a:fontRef idx="minor"/>
        </p:style>
      </p:sp>
      <p:sp>
        <p:nvSpPr>
          <p:cNvPr id="61" name="CustomShape 3"/>
          <p:cNvSpPr/>
          <p:nvPr/>
        </p:nvSpPr>
        <p:spPr>
          <a:xfrm>
            <a:off x="637200" y="1445400"/>
            <a:ext cx="8434440" cy="2284200"/>
          </a:xfrm>
          <a:prstGeom prst="rect">
            <a:avLst/>
          </a:prstGeom>
          <a:noFill/>
          <a:ln>
            <a:noFill/>
          </a:ln>
        </p:spPr>
        <p:style>
          <a:lnRef idx="0"/>
          <a:fillRef idx="0"/>
          <a:effectRef idx="0"/>
          <a:fontRef idx="minor"/>
        </p:style>
      </p:sp>
      <p:sp>
        <p:nvSpPr>
          <p:cNvPr id="62" name="TextShape 4"/>
          <p:cNvSpPr txBox="1"/>
          <p:nvPr/>
        </p:nvSpPr>
        <p:spPr>
          <a:xfrm>
            <a:off x="72000" y="1512000"/>
            <a:ext cx="9936000" cy="1882080"/>
          </a:xfrm>
          <a:prstGeom prst="rect">
            <a:avLst/>
          </a:prstGeom>
          <a:noFill/>
          <a:ln>
            <a:noFill/>
          </a:ln>
        </p:spPr>
        <p:txBody>
          <a:bodyPr lIns="90000" rIns="90000" tIns="45000" bIns="45000">
            <a:spAutoFit/>
          </a:bodyPr>
          <a:p>
            <a:r>
              <a:rPr b="0" lang="es-AR" sz="1800" spc="-1" strike="noStrike">
                <a:latin typeface="Arial"/>
              </a:rPr>
              <a:t>Las señales generadas por el kernel se producen cuando se detecta un error de software</a:t>
            </a:r>
            <a:endParaRPr b="0" lang="es-AR" sz="1800" spc="-1" strike="noStrike">
              <a:latin typeface="Arial"/>
            </a:endParaRPr>
          </a:p>
          <a:p>
            <a:r>
              <a:rPr b="0" lang="es-AR" sz="1800" spc="-1" strike="noStrike">
                <a:latin typeface="Arial"/>
              </a:rPr>
              <a:t>o de hardware en la ejecución del proceso.</a:t>
            </a:r>
            <a:endParaRPr b="0" lang="es-AR" sz="1800" spc="-1" strike="noStrike">
              <a:latin typeface="Arial"/>
            </a:endParaRPr>
          </a:p>
          <a:p>
            <a:endParaRPr b="0" lang="es-AR" sz="1800" spc="-1" strike="noStrike">
              <a:latin typeface="Arial"/>
            </a:endParaRPr>
          </a:p>
          <a:p>
            <a:r>
              <a:rPr b="0" lang="es-AR" sz="1800" spc="-1" strike="noStrike">
                <a:latin typeface="Arial"/>
              </a:rPr>
              <a:t>Las señales generadas por el usuario,  se pueden producir al pulsar ciertas teclas.</a:t>
            </a:r>
            <a:endParaRPr b="0" lang="es-AR" sz="1800" spc="-1" strike="noStrike">
              <a:latin typeface="Arial"/>
            </a:endParaRPr>
          </a:p>
          <a:p>
            <a:endParaRPr b="0" lang="es-AR" sz="1800" spc="-1" strike="noStrike">
              <a:latin typeface="Arial"/>
            </a:endParaRPr>
          </a:p>
          <a:p>
            <a:r>
              <a:rPr b="0" lang="es-AR" sz="1800" spc="-1" strike="noStrike">
                <a:latin typeface="Arial"/>
              </a:rPr>
              <a:t>La generación de señales en un proceso. Se utilizan las funciones kill y killpg, con las</a:t>
            </a:r>
            <a:endParaRPr b="0" lang="es-AR" sz="1800" spc="-1" strike="noStrike">
              <a:latin typeface="Arial"/>
            </a:endParaRPr>
          </a:p>
          <a:p>
            <a:r>
              <a:rPr b="0" lang="es-AR" sz="1800" spc="-1" strike="noStrike">
                <a:latin typeface="Arial"/>
              </a:rPr>
              <a:t>que un proceso puede enviar señales a otro proceso o grupo de procesos.</a:t>
            </a:r>
            <a:endParaRPr b="0" lang="es-AR" sz="1800" spc="-1" strike="noStrike">
              <a:latin typeface="Arial"/>
            </a:endParaRPr>
          </a:p>
        </p:txBody>
      </p:sp>
    </p:spTree>
  </p:cSld>
  <mc:AlternateContent>
    <mc:Choice Requires="p14">
      <p:transition spd="slow" p14:dur="2000"/>
    </mc:Choice>
    <mc:Fallback>
      <p:transition spd="slow"/>
    </mc:Fallback>
  </mc:AlternateContent>
  <p:timing>
    <p:tnLst>
      <p:par>
        <p:cTn id="13" dur="indefinite" restart="never" nodeType="tmRoot">
          <p:childTnLst>
            <p:seq>
              <p:cTn id="14" dur="indefinite" nodeType="mainSeq"/>
              <p:prevCondLst>
                <p:cond delay="0" evt="onPrev">
                  <p:tgtEl>
                    <p:sldTgt/>
                  </p:tgtEl>
                </p:cond>
              </p:prevCondLst>
              <p:nextCondLst>
                <p:cond delay="0" evt="onNext">
                  <p:tgtEl>
                    <p:sldTgt/>
                  </p:tgtEl>
                </p:cond>
              </p:nextCondLst>
            </p:seq>
          </p:childTnLst>
        </p:cTn>
      </p:par>
    </p:tnLst>
  </p:timing>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63" name="CustomShape 1"/>
          <p:cNvSpPr/>
          <p:nvPr/>
        </p:nvSpPr>
        <p:spPr>
          <a:xfrm>
            <a:off x="504000" y="411480"/>
            <a:ext cx="7019640" cy="544320"/>
          </a:xfrm>
          <a:prstGeom prst="rect">
            <a:avLst/>
          </a:prstGeom>
          <a:noFill/>
          <a:ln>
            <a:noFill/>
          </a:ln>
        </p:spPr>
        <p:style>
          <a:lnRef idx="0"/>
          <a:fillRef idx="0"/>
          <a:effectRef idx="0"/>
          <a:fontRef idx="minor"/>
        </p:style>
        <p:txBody>
          <a:bodyPr lIns="0" rIns="0" tIns="0" bIns="0" anchor="ctr">
            <a:spAutoFit/>
          </a:bodyPr>
          <a:p>
            <a:pPr>
              <a:lnSpc>
                <a:spcPct val="100000"/>
              </a:lnSpc>
            </a:pPr>
            <a:r>
              <a:rPr b="0" lang="es-AR" sz="3570" spc="-1" strike="noStrike">
                <a:solidFill>
                  <a:srgbClr val="ffffff"/>
                </a:solidFill>
                <a:latin typeface="Arial"/>
              </a:rPr>
              <a:t>Señales Lenguaje C Linux</a:t>
            </a:r>
            <a:endParaRPr b="0" lang="es-AR" sz="3570" spc="-1" strike="noStrike">
              <a:latin typeface="Arial"/>
            </a:endParaRPr>
          </a:p>
        </p:txBody>
      </p:sp>
      <p:sp>
        <p:nvSpPr>
          <p:cNvPr id="64" name="CustomShape 2"/>
          <p:cNvSpPr/>
          <p:nvPr/>
        </p:nvSpPr>
        <p:spPr>
          <a:xfrm>
            <a:off x="504000" y="1368000"/>
            <a:ext cx="9071640" cy="3287880"/>
          </a:xfrm>
          <a:prstGeom prst="rect">
            <a:avLst/>
          </a:prstGeom>
          <a:noFill/>
          <a:ln>
            <a:noFill/>
          </a:ln>
        </p:spPr>
        <p:style>
          <a:lnRef idx="0"/>
          <a:fillRef idx="0"/>
          <a:effectRef idx="0"/>
          <a:fontRef idx="minor"/>
        </p:style>
      </p:sp>
      <p:sp>
        <p:nvSpPr>
          <p:cNvPr id="65" name="CustomShape 3"/>
          <p:cNvSpPr/>
          <p:nvPr/>
        </p:nvSpPr>
        <p:spPr>
          <a:xfrm>
            <a:off x="637200" y="1445400"/>
            <a:ext cx="8434440" cy="2284200"/>
          </a:xfrm>
          <a:prstGeom prst="rect">
            <a:avLst/>
          </a:prstGeom>
          <a:noFill/>
          <a:ln>
            <a:noFill/>
          </a:ln>
        </p:spPr>
        <p:style>
          <a:lnRef idx="0"/>
          <a:fillRef idx="0"/>
          <a:effectRef idx="0"/>
          <a:fontRef idx="minor"/>
        </p:style>
      </p:sp>
      <p:sp>
        <p:nvSpPr>
          <p:cNvPr id="66" name="TextShape 4"/>
          <p:cNvSpPr txBox="1"/>
          <p:nvPr/>
        </p:nvSpPr>
        <p:spPr>
          <a:xfrm>
            <a:off x="342000" y="1584000"/>
            <a:ext cx="9378000" cy="1114560"/>
          </a:xfrm>
          <a:prstGeom prst="rect">
            <a:avLst/>
          </a:prstGeom>
          <a:noFill/>
          <a:ln>
            <a:noFill/>
          </a:ln>
        </p:spPr>
        <p:txBody>
          <a:bodyPr lIns="90000" rIns="90000" tIns="45000" bIns="45000">
            <a:spAutoFit/>
          </a:bodyPr>
          <a:p>
            <a:r>
              <a:rPr b="0" lang="es-AR" sz="1800" spc="-1" strike="noStrike">
                <a:latin typeface="Arial"/>
              </a:rPr>
              <a:t>Como las señales pueden aparecer en cualquier instante, el proceso debe indicar al</a:t>
            </a:r>
            <a:endParaRPr b="0" lang="es-AR" sz="1800" spc="-1" strike="noStrike">
              <a:latin typeface="Arial"/>
            </a:endParaRPr>
          </a:p>
          <a:p>
            <a:r>
              <a:rPr b="0" lang="es-AR" sz="1800" spc="-1" strike="noStrike">
                <a:latin typeface="Arial"/>
              </a:rPr>
              <a:t>kernel qué es lo que ha de hacer cuando recibe una señal determinada. El kernel puede</a:t>
            </a:r>
            <a:endParaRPr b="0" lang="es-AR" sz="1800" spc="-1" strike="noStrike">
              <a:latin typeface="Arial"/>
            </a:endParaRPr>
          </a:p>
          <a:p>
            <a:r>
              <a:rPr b="0" lang="es-AR" sz="1800" spc="-1" strike="noStrike">
                <a:latin typeface="Arial"/>
              </a:rPr>
              <a:t>actuar de tres formas diferentes: </a:t>
            </a:r>
            <a:r>
              <a:rPr b="1" lang="es-AR" sz="1800" spc="-1" strike="noStrike">
                <a:latin typeface="Arial"/>
              </a:rPr>
              <a:t>ignorar la señal, capturarla o aplicar la rutina por</a:t>
            </a:r>
            <a:endParaRPr b="0" lang="es-AR" sz="1800" spc="-1" strike="noStrike">
              <a:latin typeface="Arial"/>
            </a:endParaRPr>
          </a:p>
          <a:p>
            <a:r>
              <a:rPr b="1" lang="es-AR" sz="1800" spc="-1" strike="noStrike">
                <a:latin typeface="Arial"/>
              </a:rPr>
              <a:t>defecto.</a:t>
            </a:r>
            <a:endParaRPr b="0" lang="es-AR" sz="1800" spc="-1" strike="noStrike">
              <a:latin typeface="Arial"/>
            </a:endParaRPr>
          </a:p>
        </p:txBody>
      </p:sp>
    </p:spTree>
  </p:cSld>
  <mc:AlternateContent>
    <mc:Choice Requires="p14">
      <p:transition spd="slow" p14:dur="2000"/>
    </mc:Choice>
    <mc:Fallback>
      <p:transition spd="slow"/>
    </mc:Fallback>
  </mc:AlternateContent>
  <p:timing>
    <p:tnLst>
      <p:par>
        <p:cTn id="15" dur="indefinite" restart="never" nodeType="tmRoot">
          <p:childTnLst>
            <p:seq>
              <p:cTn id="16" dur="indefinite" nodeType="mainSeq"/>
              <p:prevCondLst>
                <p:cond delay="0" evt="onPrev">
                  <p:tgtEl>
                    <p:sldTgt/>
                  </p:tgtEl>
                </p:cond>
              </p:prevCondLst>
              <p:nextCondLst>
                <p:cond delay="0" evt="onNext">
                  <p:tgtEl>
                    <p:sldTgt/>
                  </p:tgtEl>
                </p:cond>
              </p:nextCondLst>
            </p:seq>
          </p:childTnLst>
        </p:cTn>
      </p:par>
    </p:tnLst>
  </p:timing>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67" name="CustomShape 1"/>
          <p:cNvSpPr/>
          <p:nvPr/>
        </p:nvSpPr>
        <p:spPr>
          <a:xfrm>
            <a:off x="504000" y="411480"/>
            <a:ext cx="7019640" cy="544320"/>
          </a:xfrm>
          <a:prstGeom prst="rect">
            <a:avLst/>
          </a:prstGeom>
          <a:noFill/>
          <a:ln>
            <a:noFill/>
          </a:ln>
        </p:spPr>
        <p:style>
          <a:lnRef idx="0"/>
          <a:fillRef idx="0"/>
          <a:effectRef idx="0"/>
          <a:fontRef idx="minor"/>
        </p:style>
        <p:txBody>
          <a:bodyPr lIns="0" rIns="0" tIns="0" bIns="0" anchor="ctr">
            <a:spAutoFit/>
          </a:bodyPr>
          <a:p>
            <a:pPr>
              <a:lnSpc>
                <a:spcPct val="100000"/>
              </a:lnSpc>
            </a:pPr>
            <a:r>
              <a:rPr b="0" lang="es-AR" sz="3570" spc="-1" strike="noStrike">
                <a:solidFill>
                  <a:srgbClr val="ffffff"/>
                </a:solidFill>
                <a:latin typeface="Arial"/>
              </a:rPr>
              <a:t>Señales Lenguaje C Linux</a:t>
            </a:r>
            <a:endParaRPr b="0" lang="es-AR" sz="3570" spc="-1" strike="noStrike">
              <a:latin typeface="Arial"/>
            </a:endParaRPr>
          </a:p>
        </p:txBody>
      </p:sp>
      <p:sp>
        <p:nvSpPr>
          <p:cNvPr id="68" name="CustomShape 2"/>
          <p:cNvSpPr/>
          <p:nvPr/>
        </p:nvSpPr>
        <p:spPr>
          <a:xfrm>
            <a:off x="504000" y="1368000"/>
            <a:ext cx="9071640" cy="3287880"/>
          </a:xfrm>
          <a:prstGeom prst="rect">
            <a:avLst/>
          </a:prstGeom>
          <a:noFill/>
          <a:ln>
            <a:noFill/>
          </a:ln>
        </p:spPr>
        <p:style>
          <a:lnRef idx="0"/>
          <a:fillRef idx="0"/>
          <a:effectRef idx="0"/>
          <a:fontRef idx="minor"/>
        </p:style>
      </p:sp>
      <p:sp>
        <p:nvSpPr>
          <p:cNvPr id="69" name="CustomShape 3"/>
          <p:cNvSpPr/>
          <p:nvPr/>
        </p:nvSpPr>
        <p:spPr>
          <a:xfrm>
            <a:off x="637200" y="1445400"/>
            <a:ext cx="8434440" cy="2284200"/>
          </a:xfrm>
          <a:prstGeom prst="rect">
            <a:avLst/>
          </a:prstGeom>
          <a:noFill/>
          <a:ln>
            <a:noFill/>
          </a:ln>
        </p:spPr>
        <p:style>
          <a:lnRef idx="0"/>
          <a:fillRef idx="0"/>
          <a:effectRef idx="0"/>
          <a:fontRef idx="minor"/>
        </p:style>
      </p:sp>
      <p:sp>
        <p:nvSpPr>
          <p:cNvPr id="70" name="TextShape 4"/>
          <p:cNvSpPr txBox="1"/>
          <p:nvPr/>
        </p:nvSpPr>
        <p:spPr>
          <a:xfrm>
            <a:off x="72000" y="1584000"/>
            <a:ext cx="10008720" cy="3673800"/>
          </a:xfrm>
          <a:prstGeom prst="rect">
            <a:avLst/>
          </a:prstGeom>
          <a:noFill/>
          <a:ln>
            <a:noFill/>
          </a:ln>
        </p:spPr>
        <p:txBody>
          <a:bodyPr lIns="90000" rIns="90000" tIns="45000" bIns="45000">
            <a:spAutoFit/>
          </a:bodyPr>
          <a:p>
            <a:r>
              <a:rPr b="1" lang="es-AR" sz="1800" spc="-1" strike="noStrike">
                <a:latin typeface="Arial"/>
              </a:rPr>
              <a:t>include &lt;signal.h&gt;</a:t>
            </a:r>
            <a:endParaRPr b="0" lang="es-AR" sz="1800" spc="-1" strike="noStrike">
              <a:latin typeface="Arial"/>
            </a:endParaRPr>
          </a:p>
          <a:p>
            <a:r>
              <a:rPr b="1" lang="es-AR" sz="1800" spc="-1" strike="noStrike">
                <a:latin typeface="Arial"/>
              </a:rPr>
              <a:t>int sigaction (int signum, const struct sigaction *act,struct sigaction *oldact);</a:t>
            </a:r>
            <a:endParaRPr b="0" lang="es-AR" sz="1800" spc="-1" strike="noStrike">
              <a:latin typeface="Arial"/>
            </a:endParaRPr>
          </a:p>
          <a:p>
            <a:endParaRPr b="0" lang="es-AR" sz="1800" spc="-1" strike="noStrike">
              <a:latin typeface="Arial"/>
            </a:endParaRPr>
          </a:p>
          <a:p>
            <a:r>
              <a:rPr b="1" lang="es-AR" sz="1800" spc="-1" strike="noStrike">
                <a:latin typeface="Arial"/>
              </a:rPr>
              <a:t>struct sigaction</a:t>
            </a:r>
            <a:endParaRPr b="0" lang="es-AR" sz="1800" spc="-1" strike="noStrike">
              <a:latin typeface="Arial"/>
            </a:endParaRPr>
          </a:p>
          <a:p>
            <a:r>
              <a:rPr b="1" lang="es-AR" sz="1800" spc="-1" strike="noStrike">
                <a:latin typeface="Arial"/>
              </a:rPr>
              <a:t>{</a:t>
            </a:r>
            <a:endParaRPr b="0" lang="es-AR" sz="1800" spc="-1" strike="noStrike">
              <a:latin typeface="Arial"/>
            </a:endParaRPr>
          </a:p>
          <a:p>
            <a:r>
              <a:rPr b="1" lang="es-AR" sz="1800" spc="-1" strike="noStrike">
                <a:latin typeface="Arial"/>
              </a:rPr>
              <a:t>  </a:t>
            </a:r>
            <a:r>
              <a:rPr b="1" lang="es-AR" sz="1800" spc="-1" strike="noStrike">
                <a:latin typeface="Arial"/>
              </a:rPr>
              <a:t>void (*sa_handler)();</a:t>
            </a:r>
            <a:endParaRPr b="0" lang="es-AR" sz="1800" spc="-1" strike="noStrike">
              <a:latin typeface="Arial"/>
            </a:endParaRPr>
          </a:p>
          <a:p>
            <a:r>
              <a:rPr b="1" lang="es-AR" sz="1800" spc="-1" strike="noStrike">
                <a:latin typeface="Arial"/>
              </a:rPr>
              <a:t>  </a:t>
            </a:r>
            <a:r>
              <a:rPr b="1" lang="es-AR" sz="1800" spc="-1" strike="noStrike">
                <a:latin typeface="Arial"/>
              </a:rPr>
              <a:t>/* dirección del gestor de señales o SIG_IGN, SIG_DFL, según corresponda */</a:t>
            </a:r>
            <a:endParaRPr b="0" lang="es-AR" sz="1800" spc="-1" strike="noStrike">
              <a:latin typeface="Arial"/>
            </a:endParaRPr>
          </a:p>
          <a:p>
            <a:r>
              <a:rPr b="1" lang="es-AR" sz="1800" spc="-1" strike="noStrike">
                <a:latin typeface="Arial"/>
              </a:rPr>
              <a:t>  </a:t>
            </a:r>
            <a:r>
              <a:rPr b="1" lang="es-AR" sz="1800" spc="-1" strike="noStrike">
                <a:latin typeface="Arial"/>
              </a:rPr>
              <a:t>sigset_t sa_mask;</a:t>
            </a:r>
            <a:endParaRPr b="0" lang="es-AR" sz="1800" spc="-1" strike="noStrike">
              <a:latin typeface="Arial"/>
            </a:endParaRPr>
          </a:p>
          <a:p>
            <a:r>
              <a:rPr b="1" lang="es-AR" sz="1800" spc="-1" strike="noStrike">
                <a:latin typeface="Arial"/>
              </a:rPr>
              <a:t>  </a:t>
            </a:r>
            <a:r>
              <a:rPr b="1" lang="es-AR" sz="1800" spc="-1" strike="noStrike">
                <a:latin typeface="Arial"/>
              </a:rPr>
              <a:t>/* señales adicionales al bloqueo */</a:t>
            </a:r>
            <a:endParaRPr b="0" lang="es-AR" sz="1800" spc="-1" strike="noStrike">
              <a:latin typeface="Arial"/>
            </a:endParaRPr>
          </a:p>
          <a:p>
            <a:r>
              <a:rPr b="1" lang="es-AR" sz="1800" spc="-1" strike="noStrike">
                <a:latin typeface="Arial"/>
              </a:rPr>
              <a:t>  </a:t>
            </a:r>
            <a:r>
              <a:rPr b="1" lang="es-AR" sz="1800" spc="-1" strike="noStrike">
                <a:latin typeface="Arial"/>
              </a:rPr>
              <a:t>int sa_flags;</a:t>
            </a:r>
            <a:endParaRPr b="0" lang="es-AR" sz="1800" spc="-1" strike="noStrike">
              <a:latin typeface="Arial"/>
            </a:endParaRPr>
          </a:p>
          <a:p>
            <a:r>
              <a:rPr b="1" lang="es-AR" sz="1800" spc="-1" strike="noStrike">
                <a:latin typeface="Arial"/>
              </a:rPr>
              <a:t>  </a:t>
            </a:r>
            <a:r>
              <a:rPr b="1" lang="es-AR" sz="1800" spc="-1" strike="noStrike">
                <a:latin typeface="Arial"/>
              </a:rPr>
              <a:t>/* flags opcionales para la gestión de cada señal*/</a:t>
            </a:r>
            <a:endParaRPr b="0" lang="es-AR" sz="1800" spc="-1" strike="noStrike">
              <a:latin typeface="Arial"/>
            </a:endParaRPr>
          </a:p>
          <a:p>
            <a:r>
              <a:rPr b="1" lang="es-AR" sz="1800" spc="-1" strike="noStrike">
                <a:latin typeface="Arial"/>
              </a:rPr>
              <a:t>};</a:t>
            </a:r>
            <a:endParaRPr b="0" lang="es-AR" sz="1800" spc="-1" strike="noStrike">
              <a:latin typeface="Arial"/>
            </a:endParaRPr>
          </a:p>
          <a:p>
            <a:endParaRPr b="0" lang="es-AR" sz="1800" spc="-1" strike="noStrike">
              <a:latin typeface="Arial"/>
            </a:endParaRPr>
          </a:p>
          <a:p>
            <a:endParaRPr b="0" lang="es-AR" sz="1800" spc="-1" strike="noStrike">
              <a:latin typeface="Arial"/>
            </a:endParaRPr>
          </a:p>
        </p:txBody>
      </p:sp>
    </p:spTree>
  </p:cSld>
  <mc:AlternateContent>
    <mc:Choice Requires="p14">
      <p:transition spd="slow" p14:dur="2000"/>
    </mc:Choice>
    <mc:Fallback>
      <p:transition spd="slow"/>
    </mc:Fallback>
  </mc:AlternateContent>
  <p:timing>
    <p:tnLst>
      <p:par>
        <p:cTn id="17" dur="indefinite" restart="never" nodeType="tmRoot">
          <p:childTnLst>
            <p:seq>
              <p:cTn id="18" dur="indefinite" nodeType="mainSeq"/>
              <p:prevCondLst>
                <p:cond delay="0" evt="onPrev">
                  <p:tgtEl>
                    <p:sldTgt/>
                  </p:tgtEl>
                </p:cond>
              </p:prevCondLst>
              <p:nextCondLst>
                <p:cond delay="0" evt="onNext">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55</TotalTime>
  <Application>LibreOffice/6.1.5.2$Linux_ARM_EABI LibreOffice_project/10$Build-2</Applicat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2022-04-23T13:40:53Z</dcterms:created>
  <dc:creator/>
  <dc:description/>
  <dc:language>es-AR</dc:language>
  <cp:lastModifiedBy/>
  <dcterms:modified xsi:type="dcterms:W3CDTF">2022-04-23T16:47:03Z</dcterms:modified>
  <cp:revision>5</cp:revision>
  <dc:subject/>
  <dc:title>Bright Blue</dc:title>
</cp:coreProperties>
</file>