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ppt/theme/theme1.xml" ContentType="application/vnd.openxmlformats-officedocument.them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media/image3.png" ContentType="image/png"/>
  <Override PartName="/ppt/media/image1.png" ContentType="image/pn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
        <p:nvSpPr>
          <p:cNvPr id="24" name="PlaceHolder 2"/>
          <p:cNvSpPr>
            <a:spLocks noGrp="1"/>
          </p:cNvSpPr>
          <p:nvPr>
            <p:ph type="body"/>
          </p:nvPr>
        </p:nvSpPr>
        <p:spPr>
          <a:xfrm>
            <a:off x="504000" y="1326600"/>
            <a:ext cx="9071640" cy="1568160"/>
          </a:xfrm>
          <a:prstGeom prst="rect">
            <a:avLst/>
          </a:prstGeom>
        </p:spPr>
        <p:txBody>
          <a:bodyPr lIns="0" rIns="0" tIns="0" bIns="0">
            <a:normAutofit/>
          </a:bodyPr>
          <a:p>
            <a:endParaRPr b="0" lang="es-AR" sz="3200" spc="-1" strike="noStrike">
              <a:latin typeface="Arial"/>
            </a:endParaRPr>
          </a:p>
        </p:txBody>
      </p:sp>
      <p:sp>
        <p:nvSpPr>
          <p:cNvPr id="25" name="PlaceHolder 3"/>
          <p:cNvSpPr>
            <a:spLocks noGrp="1"/>
          </p:cNvSpPr>
          <p:nvPr>
            <p:ph type="body"/>
          </p:nvPr>
        </p:nvSpPr>
        <p:spPr>
          <a:xfrm>
            <a:off x="504000" y="3044160"/>
            <a:ext cx="9071640" cy="1568160"/>
          </a:xfrm>
          <a:prstGeom prst="rect">
            <a:avLst/>
          </a:prstGeom>
        </p:spPr>
        <p:txBody>
          <a:bodyPr lIns="0" rIns="0" tIns="0" bIns="0">
            <a:normAutofit/>
          </a:bodyPr>
          <a:p>
            <a:endParaRPr b="0" lang="es-A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
        <p:nvSpPr>
          <p:cNvPr id="27" name="PlaceHolder 2"/>
          <p:cNvSpPr>
            <a:spLocks noGrp="1"/>
          </p:cNvSpPr>
          <p:nvPr>
            <p:ph type="body"/>
          </p:nvPr>
        </p:nvSpPr>
        <p:spPr>
          <a:xfrm>
            <a:off x="504000" y="1326600"/>
            <a:ext cx="4426920" cy="1568160"/>
          </a:xfrm>
          <a:prstGeom prst="rect">
            <a:avLst/>
          </a:prstGeom>
        </p:spPr>
        <p:txBody>
          <a:bodyPr lIns="0" rIns="0" tIns="0" bIns="0">
            <a:normAutofit/>
          </a:bodyPr>
          <a:p>
            <a:endParaRPr b="0" lang="es-AR" sz="3200" spc="-1" strike="noStrike">
              <a:latin typeface="Arial"/>
            </a:endParaRPr>
          </a:p>
        </p:txBody>
      </p:sp>
      <p:sp>
        <p:nvSpPr>
          <p:cNvPr id="28" name="PlaceHolder 3"/>
          <p:cNvSpPr>
            <a:spLocks noGrp="1"/>
          </p:cNvSpPr>
          <p:nvPr>
            <p:ph type="body"/>
          </p:nvPr>
        </p:nvSpPr>
        <p:spPr>
          <a:xfrm>
            <a:off x="5152680" y="1326600"/>
            <a:ext cx="4426920" cy="1568160"/>
          </a:xfrm>
          <a:prstGeom prst="rect">
            <a:avLst/>
          </a:prstGeom>
        </p:spPr>
        <p:txBody>
          <a:bodyPr lIns="0" rIns="0" tIns="0" bIns="0">
            <a:normAutofit/>
          </a:bodyPr>
          <a:p>
            <a:endParaRPr b="0" lang="es-AR" sz="3200" spc="-1" strike="noStrike">
              <a:latin typeface="Arial"/>
            </a:endParaRPr>
          </a:p>
        </p:txBody>
      </p:sp>
      <p:sp>
        <p:nvSpPr>
          <p:cNvPr id="29" name="PlaceHolder 4"/>
          <p:cNvSpPr>
            <a:spLocks noGrp="1"/>
          </p:cNvSpPr>
          <p:nvPr>
            <p:ph type="body"/>
          </p:nvPr>
        </p:nvSpPr>
        <p:spPr>
          <a:xfrm>
            <a:off x="504000" y="3044160"/>
            <a:ext cx="4426920" cy="1568160"/>
          </a:xfrm>
          <a:prstGeom prst="rect">
            <a:avLst/>
          </a:prstGeom>
        </p:spPr>
        <p:txBody>
          <a:bodyPr lIns="0" rIns="0" tIns="0" bIns="0">
            <a:normAutofit/>
          </a:bodyPr>
          <a:p>
            <a:endParaRPr b="0" lang="es-AR" sz="3200" spc="-1" strike="noStrike">
              <a:latin typeface="Arial"/>
            </a:endParaRPr>
          </a:p>
        </p:txBody>
      </p:sp>
      <p:sp>
        <p:nvSpPr>
          <p:cNvPr id="30" name="PlaceHolder 5"/>
          <p:cNvSpPr>
            <a:spLocks noGrp="1"/>
          </p:cNvSpPr>
          <p:nvPr>
            <p:ph type="body"/>
          </p:nvPr>
        </p:nvSpPr>
        <p:spPr>
          <a:xfrm>
            <a:off x="5152680" y="3044160"/>
            <a:ext cx="4426920" cy="1568160"/>
          </a:xfrm>
          <a:prstGeom prst="rect">
            <a:avLst/>
          </a:prstGeom>
        </p:spPr>
        <p:txBody>
          <a:bodyPr lIns="0" rIns="0" tIns="0" bIns="0">
            <a:normAutofit/>
          </a:bodyPr>
          <a:p>
            <a:endParaRPr b="0" lang="es-A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
        <p:nvSpPr>
          <p:cNvPr id="32" name="PlaceHolder 2"/>
          <p:cNvSpPr>
            <a:spLocks noGrp="1"/>
          </p:cNvSpPr>
          <p:nvPr>
            <p:ph type="body"/>
          </p:nvPr>
        </p:nvSpPr>
        <p:spPr>
          <a:xfrm>
            <a:off x="504000" y="1326600"/>
            <a:ext cx="2920680" cy="1568160"/>
          </a:xfrm>
          <a:prstGeom prst="rect">
            <a:avLst/>
          </a:prstGeom>
        </p:spPr>
        <p:txBody>
          <a:bodyPr lIns="0" rIns="0" tIns="0" bIns="0">
            <a:normAutofit/>
          </a:bodyPr>
          <a:p>
            <a:endParaRPr b="0" lang="es-AR" sz="3200" spc="-1" strike="noStrike">
              <a:latin typeface="Arial"/>
            </a:endParaRPr>
          </a:p>
        </p:txBody>
      </p:sp>
      <p:sp>
        <p:nvSpPr>
          <p:cNvPr id="33" name="PlaceHolder 3"/>
          <p:cNvSpPr>
            <a:spLocks noGrp="1"/>
          </p:cNvSpPr>
          <p:nvPr>
            <p:ph type="body"/>
          </p:nvPr>
        </p:nvSpPr>
        <p:spPr>
          <a:xfrm>
            <a:off x="3571200" y="1326600"/>
            <a:ext cx="2920680" cy="1568160"/>
          </a:xfrm>
          <a:prstGeom prst="rect">
            <a:avLst/>
          </a:prstGeom>
        </p:spPr>
        <p:txBody>
          <a:bodyPr lIns="0" rIns="0" tIns="0" bIns="0">
            <a:normAutofit/>
          </a:bodyPr>
          <a:p>
            <a:endParaRPr b="0" lang="es-AR" sz="3200" spc="-1" strike="noStrike">
              <a:latin typeface="Arial"/>
            </a:endParaRPr>
          </a:p>
        </p:txBody>
      </p:sp>
      <p:sp>
        <p:nvSpPr>
          <p:cNvPr id="34" name="PlaceHolder 4"/>
          <p:cNvSpPr>
            <a:spLocks noGrp="1"/>
          </p:cNvSpPr>
          <p:nvPr>
            <p:ph type="body"/>
          </p:nvPr>
        </p:nvSpPr>
        <p:spPr>
          <a:xfrm>
            <a:off x="6638040" y="1326600"/>
            <a:ext cx="2920680" cy="1568160"/>
          </a:xfrm>
          <a:prstGeom prst="rect">
            <a:avLst/>
          </a:prstGeom>
        </p:spPr>
        <p:txBody>
          <a:bodyPr lIns="0" rIns="0" tIns="0" bIns="0">
            <a:normAutofit/>
          </a:bodyPr>
          <a:p>
            <a:endParaRPr b="0" lang="es-AR" sz="3200" spc="-1" strike="noStrike">
              <a:latin typeface="Arial"/>
            </a:endParaRPr>
          </a:p>
        </p:txBody>
      </p:sp>
      <p:sp>
        <p:nvSpPr>
          <p:cNvPr id="35" name="PlaceHolder 5"/>
          <p:cNvSpPr>
            <a:spLocks noGrp="1"/>
          </p:cNvSpPr>
          <p:nvPr>
            <p:ph type="body"/>
          </p:nvPr>
        </p:nvSpPr>
        <p:spPr>
          <a:xfrm>
            <a:off x="504000" y="3044160"/>
            <a:ext cx="2920680" cy="1568160"/>
          </a:xfrm>
          <a:prstGeom prst="rect">
            <a:avLst/>
          </a:prstGeom>
        </p:spPr>
        <p:txBody>
          <a:bodyPr lIns="0" rIns="0" tIns="0" bIns="0">
            <a:normAutofit/>
          </a:bodyPr>
          <a:p>
            <a:endParaRPr b="0" lang="es-AR" sz="3200" spc="-1" strike="noStrike">
              <a:latin typeface="Arial"/>
            </a:endParaRPr>
          </a:p>
        </p:txBody>
      </p:sp>
      <p:sp>
        <p:nvSpPr>
          <p:cNvPr id="36" name="PlaceHolder 6"/>
          <p:cNvSpPr>
            <a:spLocks noGrp="1"/>
          </p:cNvSpPr>
          <p:nvPr>
            <p:ph type="body"/>
          </p:nvPr>
        </p:nvSpPr>
        <p:spPr>
          <a:xfrm>
            <a:off x="3571200" y="3044160"/>
            <a:ext cx="2920680" cy="1568160"/>
          </a:xfrm>
          <a:prstGeom prst="rect">
            <a:avLst/>
          </a:prstGeom>
        </p:spPr>
        <p:txBody>
          <a:bodyPr lIns="0" rIns="0" tIns="0" bIns="0">
            <a:normAutofit/>
          </a:bodyPr>
          <a:p>
            <a:endParaRPr b="0" lang="es-AR" sz="3200" spc="-1" strike="noStrike">
              <a:latin typeface="Arial"/>
            </a:endParaRPr>
          </a:p>
        </p:txBody>
      </p:sp>
      <p:sp>
        <p:nvSpPr>
          <p:cNvPr id="37" name="PlaceHolder 7"/>
          <p:cNvSpPr>
            <a:spLocks noGrp="1"/>
          </p:cNvSpPr>
          <p:nvPr>
            <p:ph type="body"/>
          </p:nvPr>
        </p:nvSpPr>
        <p:spPr>
          <a:xfrm>
            <a:off x="6638040" y="3044160"/>
            <a:ext cx="2920680" cy="1568160"/>
          </a:xfrm>
          <a:prstGeom prst="rect">
            <a:avLst/>
          </a:prstGeom>
        </p:spPr>
        <p:txBody>
          <a:bodyPr lIns="0" rIns="0" tIns="0" bIns="0">
            <a:normAutofit/>
          </a:bodyPr>
          <a:p>
            <a:endParaRPr b="0" lang="es-A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
        <p:nvSpPr>
          <p:cNvPr id="3" name="PlaceHolder 2"/>
          <p:cNvSpPr>
            <a:spLocks noGrp="1"/>
          </p:cNvSpPr>
          <p:nvPr>
            <p:ph type="subTitle"/>
          </p:nvPr>
        </p:nvSpPr>
        <p:spPr>
          <a:xfrm>
            <a:off x="504000" y="1326600"/>
            <a:ext cx="9071640" cy="328824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
        <p:nvSpPr>
          <p:cNvPr id="5" name="PlaceHolder 2"/>
          <p:cNvSpPr>
            <a:spLocks noGrp="1"/>
          </p:cNvSpPr>
          <p:nvPr>
            <p:ph type="body"/>
          </p:nvPr>
        </p:nvSpPr>
        <p:spPr>
          <a:xfrm>
            <a:off x="504000" y="1326600"/>
            <a:ext cx="9071640" cy="3288240"/>
          </a:xfrm>
          <a:prstGeom prst="rect">
            <a:avLst/>
          </a:prstGeom>
        </p:spPr>
        <p:txBody>
          <a:bodyPr lIns="0" rIns="0" tIns="0" bIns="0">
            <a:normAutofit/>
          </a:bodyPr>
          <a:p>
            <a:endParaRPr b="0" lang="es-A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
        <p:nvSpPr>
          <p:cNvPr id="7" name="PlaceHolder 2"/>
          <p:cNvSpPr>
            <a:spLocks noGrp="1"/>
          </p:cNvSpPr>
          <p:nvPr>
            <p:ph type="body"/>
          </p:nvPr>
        </p:nvSpPr>
        <p:spPr>
          <a:xfrm>
            <a:off x="504000" y="1326600"/>
            <a:ext cx="4426920" cy="3288240"/>
          </a:xfrm>
          <a:prstGeom prst="rect">
            <a:avLst/>
          </a:prstGeom>
        </p:spPr>
        <p:txBody>
          <a:bodyPr lIns="0" rIns="0" tIns="0" bIns="0">
            <a:normAutofit/>
          </a:bodyPr>
          <a:p>
            <a:endParaRPr b="0" lang="es-AR" sz="3200" spc="-1" strike="noStrike">
              <a:latin typeface="Arial"/>
            </a:endParaRPr>
          </a:p>
        </p:txBody>
      </p:sp>
      <p:sp>
        <p:nvSpPr>
          <p:cNvPr id="8" name="PlaceHolder 3"/>
          <p:cNvSpPr>
            <a:spLocks noGrp="1"/>
          </p:cNvSpPr>
          <p:nvPr>
            <p:ph type="body"/>
          </p:nvPr>
        </p:nvSpPr>
        <p:spPr>
          <a:xfrm>
            <a:off x="5152680" y="1326600"/>
            <a:ext cx="4426920" cy="3288240"/>
          </a:xfrm>
          <a:prstGeom prst="rect">
            <a:avLst/>
          </a:prstGeom>
        </p:spPr>
        <p:txBody>
          <a:bodyPr lIns="0" rIns="0" tIns="0" bIns="0">
            <a:normAutofit/>
          </a:bodyPr>
          <a:p>
            <a:endParaRPr b="0" lang="es-A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5720"/>
            <a:ext cx="9070920" cy="43902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
        <p:nvSpPr>
          <p:cNvPr id="12" name="PlaceHolder 2"/>
          <p:cNvSpPr>
            <a:spLocks noGrp="1"/>
          </p:cNvSpPr>
          <p:nvPr>
            <p:ph type="body"/>
          </p:nvPr>
        </p:nvSpPr>
        <p:spPr>
          <a:xfrm>
            <a:off x="504000" y="1326600"/>
            <a:ext cx="4426920" cy="1568160"/>
          </a:xfrm>
          <a:prstGeom prst="rect">
            <a:avLst/>
          </a:prstGeom>
        </p:spPr>
        <p:txBody>
          <a:bodyPr lIns="0" rIns="0" tIns="0" bIns="0">
            <a:normAutofit/>
          </a:bodyPr>
          <a:p>
            <a:endParaRPr b="0" lang="es-AR" sz="3200" spc="-1" strike="noStrike">
              <a:latin typeface="Arial"/>
            </a:endParaRPr>
          </a:p>
        </p:txBody>
      </p:sp>
      <p:sp>
        <p:nvSpPr>
          <p:cNvPr id="13" name="PlaceHolder 3"/>
          <p:cNvSpPr>
            <a:spLocks noGrp="1"/>
          </p:cNvSpPr>
          <p:nvPr>
            <p:ph type="body"/>
          </p:nvPr>
        </p:nvSpPr>
        <p:spPr>
          <a:xfrm>
            <a:off x="5152680" y="1326600"/>
            <a:ext cx="4426920" cy="3288240"/>
          </a:xfrm>
          <a:prstGeom prst="rect">
            <a:avLst/>
          </a:prstGeom>
        </p:spPr>
        <p:txBody>
          <a:bodyPr lIns="0" rIns="0" tIns="0" bIns="0">
            <a:normAutofit/>
          </a:bodyPr>
          <a:p>
            <a:endParaRPr b="0" lang="es-AR" sz="3200" spc="-1" strike="noStrike">
              <a:latin typeface="Arial"/>
            </a:endParaRPr>
          </a:p>
        </p:txBody>
      </p:sp>
      <p:sp>
        <p:nvSpPr>
          <p:cNvPr id="14" name="PlaceHolder 4"/>
          <p:cNvSpPr>
            <a:spLocks noGrp="1"/>
          </p:cNvSpPr>
          <p:nvPr>
            <p:ph type="body"/>
          </p:nvPr>
        </p:nvSpPr>
        <p:spPr>
          <a:xfrm>
            <a:off x="504000" y="3044160"/>
            <a:ext cx="4426920" cy="1568160"/>
          </a:xfrm>
          <a:prstGeom prst="rect">
            <a:avLst/>
          </a:prstGeom>
        </p:spPr>
        <p:txBody>
          <a:bodyPr lIns="0" rIns="0" tIns="0" bIns="0">
            <a:normAutofit/>
          </a:bodyPr>
          <a:p>
            <a:endParaRPr b="0" lang="es-A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
        <p:nvSpPr>
          <p:cNvPr id="16" name="PlaceHolder 2"/>
          <p:cNvSpPr>
            <a:spLocks noGrp="1"/>
          </p:cNvSpPr>
          <p:nvPr>
            <p:ph type="body"/>
          </p:nvPr>
        </p:nvSpPr>
        <p:spPr>
          <a:xfrm>
            <a:off x="504000" y="1326600"/>
            <a:ext cx="4426920" cy="3288240"/>
          </a:xfrm>
          <a:prstGeom prst="rect">
            <a:avLst/>
          </a:prstGeom>
        </p:spPr>
        <p:txBody>
          <a:bodyPr lIns="0" rIns="0" tIns="0" bIns="0">
            <a:normAutofit/>
          </a:bodyPr>
          <a:p>
            <a:endParaRPr b="0" lang="es-AR" sz="3200" spc="-1" strike="noStrike">
              <a:latin typeface="Arial"/>
            </a:endParaRPr>
          </a:p>
        </p:txBody>
      </p:sp>
      <p:sp>
        <p:nvSpPr>
          <p:cNvPr id="17" name="PlaceHolder 3"/>
          <p:cNvSpPr>
            <a:spLocks noGrp="1"/>
          </p:cNvSpPr>
          <p:nvPr>
            <p:ph type="body"/>
          </p:nvPr>
        </p:nvSpPr>
        <p:spPr>
          <a:xfrm>
            <a:off x="5152680" y="1326600"/>
            <a:ext cx="4426920" cy="1568160"/>
          </a:xfrm>
          <a:prstGeom prst="rect">
            <a:avLst/>
          </a:prstGeom>
        </p:spPr>
        <p:txBody>
          <a:bodyPr lIns="0" rIns="0" tIns="0" bIns="0">
            <a:normAutofit/>
          </a:bodyPr>
          <a:p>
            <a:endParaRPr b="0" lang="es-AR" sz="3200" spc="-1" strike="noStrike">
              <a:latin typeface="Arial"/>
            </a:endParaRPr>
          </a:p>
        </p:txBody>
      </p:sp>
      <p:sp>
        <p:nvSpPr>
          <p:cNvPr id="18" name="PlaceHolder 4"/>
          <p:cNvSpPr>
            <a:spLocks noGrp="1"/>
          </p:cNvSpPr>
          <p:nvPr>
            <p:ph type="body"/>
          </p:nvPr>
        </p:nvSpPr>
        <p:spPr>
          <a:xfrm>
            <a:off x="5152680" y="3044160"/>
            <a:ext cx="4426920" cy="1568160"/>
          </a:xfrm>
          <a:prstGeom prst="rect">
            <a:avLst/>
          </a:prstGeom>
        </p:spPr>
        <p:txBody>
          <a:bodyPr lIns="0" rIns="0" tIns="0" bIns="0">
            <a:normAutofit/>
          </a:bodyPr>
          <a:p>
            <a:endParaRPr b="0" lang="es-A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5720"/>
            <a:ext cx="9070920" cy="946800"/>
          </a:xfrm>
          <a:prstGeom prst="rect">
            <a:avLst/>
          </a:prstGeom>
        </p:spPr>
        <p:txBody>
          <a:bodyPr lIns="0" rIns="0" tIns="0" bIns="0" anchor="ctr">
            <a:spAutoFit/>
          </a:bodyPr>
          <a:p>
            <a:pPr algn="ctr"/>
            <a:endParaRPr b="0" lang="es-AR" sz="4400" spc="-1" strike="noStrike">
              <a:latin typeface="Arial"/>
            </a:endParaRPr>
          </a:p>
        </p:txBody>
      </p:sp>
      <p:sp>
        <p:nvSpPr>
          <p:cNvPr id="20" name="PlaceHolder 2"/>
          <p:cNvSpPr>
            <a:spLocks noGrp="1"/>
          </p:cNvSpPr>
          <p:nvPr>
            <p:ph type="body"/>
          </p:nvPr>
        </p:nvSpPr>
        <p:spPr>
          <a:xfrm>
            <a:off x="504000" y="1326600"/>
            <a:ext cx="4426920" cy="1568160"/>
          </a:xfrm>
          <a:prstGeom prst="rect">
            <a:avLst/>
          </a:prstGeom>
        </p:spPr>
        <p:txBody>
          <a:bodyPr lIns="0" rIns="0" tIns="0" bIns="0">
            <a:normAutofit/>
          </a:bodyPr>
          <a:p>
            <a:endParaRPr b="0" lang="es-AR" sz="3200" spc="-1" strike="noStrike">
              <a:latin typeface="Arial"/>
            </a:endParaRPr>
          </a:p>
        </p:txBody>
      </p:sp>
      <p:sp>
        <p:nvSpPr>
          <p:cNvPr id="21" name="PlaceHolder 3"/>
          <p:cNvSpPr>
            <a:spLocks noGrp="1"/>
          </p:cNvSpPr>
          <p:nvPr>
            <p:ph type="body"/>
          </p:nvPr>
        </p:nvSpPr>
        <p:spPr>
          <a:xfrm>
            <a:off x="5152680" y="1326600"/>
            <a:ext cx="4426920" cy="1568160"/>
          </a:xfrm>
          <a:prstGeom prst="rect">
            <a:avLst/>
          </a:prstGeom>
        </p:spPr>
        <p:txBody>
          <a:bodyPr lIns="0" rIns="0" tIns="0" bIns="0">
            <a:normAutofit/>
          </a:bodyPr>
          <a:p>
            <a:endParaRPr b="0" lang="es-AR" sz="3200" spc="-1" strike="noStrike">
              <a:latin typeface="Arial"/>
            </a:endParaRPr>
          </a:p>
        </p:txBody>
      </p:sp>
      <p:sp>
        <p:nvSpPr>
          <p:cNvPr id="22" name="PlaceHolder 4"/>
          <p:cNvSpPr>
            <a:spLocks noGrp="1"/>
          </p:cNvSpPr>
          <p:nvPr>
            <p:ph type="body"/>
          </p:nvPr>
        </p:nvSpPr>
        <p:spPr>
          <a:xfrm>
            <a:off x="504000" y="3044160"/>
            <a:ext cx="9071640" cy="1568160"/>
          </a:xfrm>
          <a:prstGeom prst="rect">
            <a:avLst/>
          </a:prstGeom>
        </p:spPr>
        <p:txBody>
          <a:bodyPr lIns="0" rIns="0" tIns="0" bIns="0">
            <a:normAutofit/>
          </a:bodyPr>
          <a:p>
            <a:endParaRPr b="0" lang="es-A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0920" cy="946800"/>
          </a:xfrm>
          <a:prstGeom prst="rect">
            <a:avLst/>
          </a:prstGeom>
        </p:spPr>
        <p:txBody>
          <a:bodyPr lIns="0" rIns="0" tIns="0" bIns="0" anchor="ctr">
            <a:spAutoFit/>
          </a:bodyPr>
          <a:p>
            <a:r>
              <a:rPr b="0" lang="es-AR" sz="1800" spc="-1" strike="noStrike">
                <a:latin typeface="Arial"/>
              </a:rPr>
              <a:t>Click to edit the title text format</a:t>
            </a:r>
            <a:endParaRPr b="0" lang="es-AR" sz="1800" spc="-1" strike="noStrike">
              <a:latin typeface="Arial"/>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AR" sz="1800" spc="-1" strike="noStrike">
                <a:latin typeface="Arial"/>
              </a:rPr>
              <a:t>Click to edit the outline text format</a:t>
            </a:r>
            <a:endParaRPr b="0" lang="es-AR" sz="1800" spc="-1" strike="noStrike">
              <a:latin typeface="Arial"/>
            </a:endParaRPr>
          </a:p>
          <a:p>
            <a:pPr lvl="1" marL="864000" indent="-324000">
              <a:spcBef>
                <a:spcPts val="1134"/>
              </a:spcBef>
              <a:buClr>
                <a:srgbClr val="000000"/>
              </a:buClr>
              <a:buSzPct val="75000"/>
              <a:buFont typeface="Symbol" charset="2"/>
              <a:buChar char=""/>
            </a:pPr>
            <a:r>
              <a:rPr b="0" lang="es-AR" sz="1800" spc="-1" strike="noStrike">
                <a:latin typeface="Arial"/>
              </a:rPr>
              <a:t>Second Outline Level</a:t>
            </a:r>
            <a:endParaRPr b="0" lang="es-AR" sz="1800" spc="-1" strike="noStrike">
              <a:latin typeface="Arial"/>
            </a:endParaRPr>
          </a:p>
          <a:p>
            <a:pPr lvl="2" marL="1296000" indent="-288000">
              <a:spcBef>
                <a:spcPts val="850"/>
              </a:spcBef>
              <a:buClr>
                <a:srgbClr val="000000"/>
              </a:buClr>
              <a:buSzPct val="45000"/>
              <a:buFont typeface="Wingdings" charset="2"/>
              <a:buChar char=""/>
            </a:pPr>
            <a:r>
              <a:rPr b="0" lang="es-AR" sz="1800" spc="-1" strike="noStrike">
                <a:latin typeface="Arial"/>
              </a:rPr>
              <a:t>Third Outline Level</a:t>
            </a:r>
            <a:endParaRPr b="0" lang="es-AR" sz="1800" spc="-1" strike="noStrike">
              <a:latin typeface="Arial"/>
            </a:endParaRPr>
          </a:p>
          <a:p>
            <a:pPr lvl="3" marL="1728000" indent="-216000">
              <a:spcBef>
                <a:spcPts val="567"/>
              </a:spcBef>
              <a:buClr>
                <a:srgbClr val="000000"/>
              </a:buClr>
              <a:buSzPct val="75000"/>
              <a:buFont typeface="Symbol" charset="2"/>
              <a:buChar char=""/>
            </a:pPr>
            <a:r>
              <a:rPr b="0" lang="es-AR" sz="1800" spc="-1" strike="noStrike">
                <a:latin typeface="Arial"/>
              </a:rPr>
              <a:t>Fourth Outline Level</a:t>
            </a:r>
            <a:endParaRPr b="0" lang="es-AR" sz="1800" spc="-1" strike="noStrike">
              <a:latin typeface="Arial"/>
            </a:endParaRPr>
          </a:p>
          <a:p>
            <a:pPr lvl="4" marL="2160000" indent="-216000">
              <a:spcBef>
                <a:spcPts val="283"/>
              </a:spcBef>
              <a:buClr>
                <a:srgbClr val="000000"/>
              </a:buClr>
              <a:buSzPct val="45000"/>
              <a:buFont typeface="Wingdings" charset="2"/>
              <a:buChar char=""/>
            </a:pPr>
            <a:r>
              <a:rPr b="0" lang="es-AR" sz="1800" spc="-1" strike="noStrike">
                <a:latin typeface="Arial"/>
              </a:rPr>
              <a:t>Fifth Outline Level</a:t>
            </a:r>
            <a:endParaRPr b="0" lang="es-AR" sz="1800" spc="-1" strike="noStrike">
              <a:latin typeface="Arial"/>
            </a:endParaRPr>
          </a:p>
          <a:p>
            <a:pPr lvl="5" marL="2592000" indent="-216000">
              <a:spcBef>
                <a:spcPts val="283"/>
              </a:spcBef>
              <a:buClr>
                <a:srgbClr val="000000"/>
              </a:buClr>
              <a:buSzPct val="45000"/>
              <a:buFont typeface="Wingdings" charset="2"/>
              <a:buChar char=""/>
            </a:pPr>
            <a:r>
              <a:rPr b="0" lang="es-AR" sz="1800" spc="-1" strike="noStrike">
                <a:latin typeface="Arial"/>
              </a:rPr>
              <a:t>Sixth Outline Level</a:t>
            </a:r>
            <a:endParaRPr b="0" lang="es-AR" sz="1800" spc="-1" strike="noStrike">
              <a:latin typeface="Arial"/>
            </a:endParaRPr>
          </a:p>
          <a:p>
            <a:pPr lvl="6" marL="3024000" indent="-216000">
              <a:spcBef>
                <a:spcPts val="283"/>
              </a:spcBef>
              <a:buClr>
                <a:srgbClr val="000000"/>
              </a:buClr>
              <a:buSzPct val="45000"/>
              <a:buFont typeface="Wingdings" charset="2"/>
              <a:buChar char=""/>
            </a:pPr>
            <a:r>
              <a:rPr b="0" lang="es-AR" sz="1800" spc="-1" strike="noStrike">
                <a:latin typeface="Arial"/>
              </a:rPr>
              <a:t>Seventh Outline Level</a:t>
            </a:r>
            <a:endParaRPr b="0" lang="es-AR"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(1)</a:t>
            </a:r>
            <a:endParaRPr b="0" lang="es-AR" sz="4400" spc="-1" strike="noStrike">
              <a:latin typeface="Arial"/>
            </a:endParaRPr>
          </a:p>
        </p:txBody>
      </p:sp>
      <p:sp>
        <p:nvSpPr>
          <p:cNvPr id="39" name="CustomShape 2"/>
          <p:cNvSpPr/>
          <p:nvPr/>
        </p:nvSpPr>
        <p:spPr>
          <a:xfrm>
            <a:off x="504000" y="1326600"/>
            <a:ext cx="9070920" cy="3287520"/>
          </a:xfrm>
          <a:prstGeom prst="rect">
            <a:avLst/>
          </a:prstGeom>
          <a:noFill/>
          <a:ln>
            <a:noFill/>
          </a:ln>
        </p:spPr>
        <p:style>
          <a:lnRef idx="0"/>
          <a:fillRef idx="0"/>
          <a:effectRef idx="0"/>
          <a:fontRef idx="minor"/>
        </p:style>
      </p:sp>
      <p:sp>
        <p:nvSpPr>
          <p:cNvPr id="40" name="CustomShape 3"/>
          <p:cNvSpPr/>
          <p:nvPr/>
        </p:nvSpPr>
        <p:spPr>
          <a:xfrm>
            <a:off x="504360" y="1980720"/>
            <a:ext cx="9070920" cy="1979280"/>
          </a:xfrm>
          <a:prstGeom prst="rect">
            <a:avLst/>
          </a:prstGeom>
          <a:noFill/>
          <a:ln>
            <a:noFill/>
          </a:ln>
        </p:spPr>
        <p:style>
          <a:lnRef idx="0"/>
          <a:fillRef idx="0"/>
          <a:effectRef idx="0"/>
          <a:fontRef idx="minor"/>
        </p:style>
        <p:txBody>
          <a:bodyPr lIns="0" rIns="0" tIns="0" bIns="0" anchor="ctr">
            <a:spAutoFit/>
          </a:bodyPr>
          <a:p>
            <a:pPr algn="just">
              <a:lnSpc>
                <a:spcPct val="100000"/>
              </a:lnSpc>
            </a:pPr>
            <a:r>
              <a:rPr b="0" lang="es-AR" sz="1300" spc="-1" strike="noStrike">
                <a:solidFill>
                  <a:srgbClr val="000000"/>
                </a:solidFill>
                <a:latin typeface="Arial"/>
                <a:ea typeface="DejaVu Sans"/>
              </a:rPr>
              <a:t>No son subprocesos,  hay procesos padre e hijos que han sido iniciados por el padre. Pero tanto los padres como los hijos no dejan de ser procesos. </a:t>
            </a:r>
            <a:r>
              <a:rPr b="1" lang="es-AR" sz="1300" spc="-1" strike="noStrike">
                <a:solidFill>
                  <a:srgbClr val="000000"/>
                </a:solidFill>
                <a:latin typeface="Arial"/>
                <a:ea typeface="DejaVu Sans"/>
              </a:rPr>
              <a:t>Los hilos son procesos ligeros en los que se puede dividir cualquier proceso, y por definición los hilos son la unidad de procesamiento más pequeña que puede planificar un SO</a:t>
            </a:r>
            <a:r>
              <a:rPr b="0" lang="es-AR" sz="1300" spc="-1" strike="noStrike">
                <a:solidFill>
                  <a:srgbClr val="000000"/>
                </a:solidFill>
                <a:latin typeface="Arial"/>
                <a:ea typeface="DejaVu Sans"/>
              </a:rPr>
              <a:t>. Si se usa programación multithread, cada proceso está dividido en varios hilos y para que dicho proceso finalice y pase a estado "terminado" todos sus hilos deben haber finalizado su ejecución.</a:t>
            </a:r>
            <a:endParaRPr b="0" lang="es-AR" sz="1300" spc="-1" strike="noStrike">
              <a:latin typeface="Arial"/>
            </a:endParaRPr>
          </a:p>
          <a:p>
            <a:pPr algn="just">
              <a:lnSpc>
                <a:spcPct val="100000"/>
              </a:lnSpc>
            </a:pPr>
            <a:endParaRPr b="0" lang="es-AR" sz="1300" spc="-1" strike="noStrike">
              <a:latin typeface="Arial"/>
            </a:endParaRPr>
          </a:p>
          <a:p>
            <a:pPr algn="just">
              <a:lnSpc>
                <a:spcPct val="100000"/>
              </a:lnSpc>
            </a:pPr>
            <a:r>
              <a:rPr b="0" lang="es-AR" sz="1300" spc="-1" strike="noStrike">
                <a:solidFill>
                  <a:srgbClr val="000000"/>
                </a:solidFill>
                <a:latin typeface="Arial"/>
                <a:ea typeface="DejaVu Sans"/>
              </a:rPr>
              <a:t>Para generar los procesos, el kernel de Linux usa la syscall o llamada al sistema denominada fork(), mientras que para los hilos se usa clone() </a:t>
            </a:r>
            <a:endParaRPr b="0" lang="es-AR" sz="1300" spc="-1" strike="noStrike">
              <a:latin typeface="Arial"/>
            </a:endParaRPr>
          </a:p>
          <a:p>
            <a:pPr algn="just">
              <a:lnSpc>
                <a:spcPct val="100000"/>
              </a:lnSpc>
            </a:pPr>
            <a:endParaRPr b="0" lang="es-AR" sz="1300" spc="-1" strike="noStrike">
              <a:latin typeface="Arial"/>
            </a:endParaRPr>
          </a:p>
          <a:p>
            <a:pPr algn="just">
              <a:lnSpc>
                <a:spcPct val="100000"/>
              </a:lnSpc>
            </a:pPr>
            <a:r>
              <a:rPr b="0" lang="es-AR" sz="1300" spc="-1" strike="noStrike">
                <a:solidFill>
                  <a:srgbClr val="000000"/>
                </a:solidFill>
                <a:latin typeface="Arial"/>
                <a:ea typeface="DejaVu Sans"/>
              </a:rPr>
              <a:t>Los procesos de usuario para crear hilos a nivel de usuario pueden usar la librería “pthread”.</a:t>
            </a:r>
            <a:endParaRPr b="0" lang="es-AR" sz="13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(10)</a:t>
            </a:r>
            <a:endParaRPr b="0" lang="es-AR" sz="4400" spc="-1" strike="noStrike">
              <a:latin typeface="Arial"/>
            </a:endParaRPr>
          </a:p>
        </p:txBody>
      </p:sp>
      <p:sp>
        <p:nvSpPr>
          <p:cNvPr id="61" name="CustomShape 2"/>
          <p:cNvSpPr/>
          <p:nvPr/>
        </p:nvSpPr>
        <p:spPr>
          <a:xfrm>
            <a:off x="144000" y="1285560"/>
            <a:ext cx="9935280" cy="158184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0" lang="es-AR" sz="1400" spc="-1" strike="noStrike">
                <a:solidFill>
                  <a:srgbClr val="000000"/>
                </a:solidFill>
                <a:latin typeface="Arial"/>
                <a:ea typeface="DejaVu Sans"/>
              </a:rPr>
              <a:t>Comando ps -efL</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Aparecen dos columnas una es PPID, (Parent Process ID), otra columna es LWP (Lightweigh Process), representa un  proceso ligero o thread, en esta columna aparece el ID del thread. Hay PIDs con un solo LWP, porque no son programas que soporten multithread, pero en otros habrá varios LWP para un mismo PID, en este caso, dicho proceso está fraccionado en hilos.</a:t>
            </a:r>
            <a:endParaRPr b="0" lang="es-AR" sz="1400" spc="-1" strike="noStrike">
              <a:latin typeface="Arial"/>
            </a:endParaRPr>
          </a:p>
          <a:p>
            <a:pPr algn="just">
              <a:lnSpc>
                <a:spcPct val="100000"/>
              </a:lnSpc>
            </a:pPr>
            <a:endParaRPr b="0" lang="es-AR" sz="14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Bibliografía</a:t>
            </a:r>
            <a:endParaRPr b="0" lang="es-AR" sz="4400" spc="-1" strike="noStrike">
              <a:latin typeface="Arial"/>
            </a:endParaRPr>
          </a:p>
        </p:txBody>
      </p:sp>
      <p:sp>
        <p:nvSpPr>
          <p:cNvPr id="63" name="CustomShape 2"/>
          <p:cNvSpPr/>
          <p:nvPr/>
        </p:nvSpPr>
        <p:spPr>
          <a:xfrm>
            <a:off x="144000" y="1285560"/>
            <a:ext cx="9935280" cy="222156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0" lang="es-AR" sz="1400" spc="-1" strike="noStrike">
                <a:solidFill>
                  <a:srgbClr val="000000"/>
                </a:solidFill>
                <a:latin typeface="Arial"/>
                <a:ea typeface="DejaVu Sans"/>
              </a:rPr>
              <a:t>“</a:t>
            </a:r>
            <a:r>
              <a:rPr b="0" lang="es-AR" sz="1400" spc="-1" strike="noStrike">
                <a:solidFill>
                  <a:srgbClr val="000000"/>
                </a:solidFill>
                <a:latin typeface="Arial"/>
                <a:ea typeface="DejaVu Sans"/>
              </a:rPr>
              <a:t>Fundamentos de Sistemas Operativos” 7ma edición de Silberschatz, capítulo 4</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Manpage de linux </a:t>
            </a:r>
            <a:r>
              <a:rPr b="0" lang="es-AR" sz="1400" spc="-1" strike="noStrike">
                <a:solidFill>
                  <a:srgbClr val="000000"/>
                </a:solidFill>
                <a:latin typeface="Arial"/>
                <a:ea typeface="DejaVu Sans"/>
              </a:rPr>
              <a:t>Raspbian pthread</a:t>
            </a: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Línea de comando </a:t>
            </a: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man pthread_create</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Manpage de linux </a:t>
            </a:r>
            <a:r>
              <a:rPr b="0" lang="es-AR" sz="1400" spc="-1" strike="noStrike">
                <a:solidFill>
                  <a:srgbClr val="000000"/>
                </a:solidFill>
                <a:latin typeface="Arial"/>
                <a:ea typeface="DejaVu Sans"/>
              </a:rPr>
              <a:t>Raspbian clone</a:t>
            </a: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Línea de comando </a:t>
            </a: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man clone</a:t>
            </a:r>
            <a:endParaRPr b="0" lang="es-AR" sz="1400" spc="-1" strike="noStrike">
              <a:latin typeface="Arial"/>
            </a:endParaRPr>
          </a:p>
          <a:p>
            <a:pPr algn="just">
              <a:lnSpc>
                <a:spcPct val="100000"/>
              </a:lnSpc>
            </a:pPr>
            <a:endParaRPr b="0" lang="es-AR" sz="14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(2)</a:t>
            </a:r>
            <a:endParaRPr b="0" lang="es-AR" sz="4400" spc="-1" strike="noStrike">
              <a:latin typeface="Arial"/>
            </a:endParaRPr>
          </a:p>
        </p:txBody>
      </p:sp>
      <p:sp>
        <p:nvSpPr>
          <p:cNvPr id="42" name="CustomShape 2"/>
          <p:cNvSpPr/>
          <p:nvPr/>
        </p:nvSpPr>
        <p:spPr>
          <a:xfrm>
            <a:off x="144000" y="1213560"/>
            <a:ext cx="9935280" cy="115524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0" lang="es-AR" sz="1400" spc="-1" strike="noStrike">
                <a:solidFill>
                  <a:srgbClr val="000000"/>
                </a:solidFill>
                <a:latin typeface="Arial"/>
                <a:ea typeface="DejaVu Sans"/>
              </a:rPr>
              <a:t>                                                          </a:t>
            </a: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                                                             </a:t>
            </a:r>
            <a:r>
              <a:rPr b="0" lang="es-AR" sz="1400" spc="-1" strike="noStrike">
                <a:solidFill>
                  <a:srgbClr val="000000"/>
                </a:solidFill>
                <a:latin typeface="Arial"/>
                <a:ea typeface="DejaVu Sans"/>
              </a:rPr>
              <a:t>Proceso                                      multi-hilo</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endParaRPr b="0" lang="es-AR" sz="1400" spc="-1" strike="noStrike">
              <a:latin typeface="Arial"/>
            </a:endParaRPr>
          </a:p>
        </p:txBody>
      </p:sp>
      <p:pic>
        <p:nvPicPr>
          <p:cNvPr id="43" name="" descr=""/>
          <p:cNvPicPr/>
          <p:nvPr/>
        </p:nvPicPr>
        <p:blipFill>
          <a:blip r:embed="rId1"/>
          <a:stretch/>
        </p:blipFill>
        <p:spPr>
          <a:xfrm>
            <a:off x="2664000" y="2088000"/>
            <a:ext cx="4842720" cy="2865600"/>
          </a:xfrm>
          <a:prstGeom prst="rect">
            <a:avLst/>
          </a:prstGeom>
          <a:ln>
            <a:noFill/>
          </a:ln>
        </p:spPr>
      </p:pic>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(3)</a:t>
            </a:r>
            <a:endParaRPr b="0" lang="es-AR" sz="4400" spc="-1" strike="noStrike">
              <a:latin typeface="Arial"/>
            </a:endParaRPr>
          </a:p>
        </p:txBody>
      </p:sp>
      <p:sp>
        <p:nvSpPr>
          <p:cNvPr id="45" name="CustomShape 2"/>
          <p:cNvSpPr/>
          <p:nvPr/>
        </p:nvSpPr>
        <p:spPr>
          <a:xfrm rot="600">
            <a:off x="1727280" y="1367640"/>
            <a:ext cx="6839280" cy="200772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1" lang="es-AR" sz="1400" spc="-1" strike="noStrike">
                <a:solidFill>
                  <a:srgbClr val="000000"/>
                </a:solidFill>
                <a:latin typeface="Arial"/>
                <a:ea typeface="DejaVu Sans"/>
              </a:rPr>
              <a:t>                             </a:t>
            </a:r>
            <a:r>
              <a:rPr b="1" lang="es-AR" sz="1400" spc="-1" strike="noStrike">
                <a:solidFill>
                  <a:srgbClr val="000000"/>
                </a:solidFill>
                <a:latin typeface="Arial"/>
                <a:ea typeface="DejaVu Sans"/>
              </a:rPr>
              <a:t>Ventajas de los hilos sobre los procesos </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Mejora la respuesta</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Compartir recursos</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Economía</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Utilización de arquitectura multi procesador</a:t>
            </a:r>
            <a:endParaRPr b="0" lang="es-AR" sz="14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(4)</a:t>
            </a:r>
            <a:endParaRPr b="0" lang="es-AR" sz="4400" spc="-1" strike="noStrike">
              <a:latin typeface="Arial"/>
            </a:endParaRPr>
          </a:p>
        </p:txBody>
      </p:sp>
      <p:sp>
        <p:nvSpPr>
          <p:cNvPr id="47" name="CustomShape 2"/>
          <p:cNvSpPr/>
          <p:nvPr/>
        </p:nvSpPr>
        <p:spPr>
          <a:xfrm>
            <a:off x="1224360" y="1877400"/>
            <a:ext cx="7559640" cy="179460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1" lang="es-AR" sz="1400" spc="-1" strike="noStrike">
                <a:solidFill>
                  <a:srgbClr val="000000"/>
                </a:solidFill>
                <a:latin typeface="Arial"/>
                <a:ea typeface="DejaVu Sans"/>
              </a:rPr>
              <a:t>                                                  </a:t>
            </a:r>
            <a:r>
              <a:rPr b="1" lang="es-AR" sz="1400" spc="-1" strike="noStrike">
                <a:solidFill>
                  <a:srgbClr val="000000"/>
                </a:solidFill>
                <a:latin typeface="Arial"/>
                <a:ea typeface="DejaVu Sans"/>
              </a:rPr>
              <a:t>Hilos de kernel y usuario</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1) Hilos de usuarios: </a:t>
            </a: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            </a:t>
            </a:r>
            <a:r>
              <a:rPr b="0" lang="es-AR" sz="1400" spc="-1" strike="noStrike">
                <a:solidFill>
                  <a:srgbClr val="000000"/>
                </a:solidFill>
                <a:latin typeface="Arial"/>
                <a:ea typeface="DejaVu Sans"/>
              </a:rPr>
              <a:t>Administración de hilos realizado por biblioteca en nivel usuario.</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2) Hilos de kernel: </a:t>
            </a: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            </a:t>
            </a:r>
            <a:r>
              <a:rPr b="0" lang="es-AR" sz="1400" spc="-1" strike="noStrike">
                <a:solidFill>
                  <a:srgbClr val="000000"/>
                </a:solidFill>
                <a:latin typeface="Arial"/>
                <a:ea typeface="DejaVu Sans"/>
              </a:rPr>
              <a:t>Hilos soportados directamente por el kernel.</a:t>
            </a:r>
            <a:endParaRPr b="0" lang="es-AR" sz="14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(5)</a:t>
            </a:r>
            <a:endParaRPr b="0" lang="es-AR" sz="4400" spc="-1" strike="noStrike">
              <a:latin typeface="Arial"/>
            </a:endParaRPr>
          </a:p>
        </p:txBody>
      </p:sp>
      <p:sp>
        <p:nvSpPr>
          <p:cNvPr id="49" name="CustomShape 2"/>
          <p:cNvSpPr/>
          <p:nvPr/>
        </p:nvSpPr>
        <p:spPr>
          <a:xfrm>
            <a:off x="1656360" y="1728000"/>
            <a:ext cx="6911640" cy="264708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1" lang="es-AR" sz="1400" spc="-1" strike="noStrike">
                <a:solidFill>
                  <a:srgbClr val="000000"/>
                </a:solidFill>
                <a:latin typeface="Arial"/>
                <a:ea typeface="DejaVu Sans"/>
              </a:rPr>
              <a:t>                        </a:t>
            </a:r>
            <a:r>
              <a:rPr b="1" lang="es-AR" sz="1400" spc="-1" strike="noStrike">
                <a:solidFill>
                  <a:srgbClr val="000000"/>
                </a:solidFill>
                <a:latin typeface="Arial"/>
                <a:ea typeface="DejaVu Sans"/>
              </a:rPr>
              <a:t>Algunos SO que implementan Hilos de kernel</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Windows XP/2000</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Solaris</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Linux</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Tru64 UNIX</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Mac OS X</a:t>
            </a:r>
            <a:endParaRPr b="0" lang="es-AR" sz="14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(6)</a:t>
            </a:r>
            <a:endParaRPr b="0" lang="es-AR" sz="4400" spc="-1" strike="noStrike">
              <a:latin typeface="Arial"/>
            </a:endParaRPr>
          </a:p>
        </p:txBody>
      </p:sp>
      <p:sp>
        <p:nvSpPr>
          <p:cNvPr id="51" name="CustomShape 2"/>
          <p:cNvSpPr/>
          <p:nvPr/>
        </p:nvSpPr>
        <p:spPr>
          <a:xfrm>
            <a:off x="1364040" y="1728000"/>
            <a:ext cx="7347960" cy="179460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1" lang="es-AR" sz="1400" spc="-1" strike="noStrike">
                <a:solidFill>
                  <a:srgbClr val="000000"/>
                </a:solidFill>
                <a:latin typeface="Arial"/>
                <a:ea typeface="DejaVu Sans"/>
              </a:rPr>
              <a:t>                                                       </a:t>
            </a:r>
            <a:r>
              <a:rPr b="1" lang="es-AR" sz="1400" spc="-1" strike="noStrike">
                <a:solidFill>
                  <a:srgbClr val="000000"/>
                </a:solidFill>
                <a:latin typeface="Arial"/>
                <a:ea typeface="DejaVu Sans"/>
              </a:rPr>
              <a:t>Modelos multi-hilo</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1) Muchos a uno</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2) Uno a uno</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3) Muchos a muchos</a:t>
            </a:r>
            <a:endParaRPr b="0" lang="es-AR" sz="14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(7)</a:t>
            </a:r>
            <a:endParaRPr b="0" lang="es-AR" sz="4400" spc="-1" strike="noStrike">
              <a:latin typeface="Arial"/>
            </a:endParaRPr>
          </a:p>
        </p:txBody>
      </p:sp>
      <p:sp>
        <p:nvSpPr>
          <p:cNvPr id="53" name="CustomShape 2"/>
          <p:cNvSpPr/>
          <p:nvPr/>
        </p:nvSpPr>
        <p:spPr>
          <a:xfrm>
            <a:off x="1656000" y="1172520"/>
            <a:ext cx="6479640" cy="200772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0" lang="es-AR" sz="1400" spc="-1" strike="noStrike">
                <a:solidFill>
                  <a:srgbClr val="000000"/>
                </a:solidFill>
                <a:latin typeface="Arial"/>
                <a:ea typeface="DejaVu Sans"/>
              </a:rPr>
              <a:t>                                            </a:t>
            </a:r>
            <a:r>
              <a:rPr b="0" lang="es-AR" sz="1400" spc="-1" strike="noStrike">
                <a:solidFill>
                  <a:srgbClr val="000000"/>
                </a:solidFill>
                <a:latin typeface="Arial"/>
                <a:ea typeface="DejaVu Sans"/>
              </a:rPr>
              <a:t>Modelo uno a uno</a:t>
            </a: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            </a:t>
            </a: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              </a:t>
            </a:r>
            <a:r>
              <a:rPr b="0" lang="es-AR" sz="1400" spc="-1" strike="noStrike">
                <a:solidFill>
                  <a:srgbClr val="000000"/>
                </a:solidFill>
                <a:latin typeface="Arial"/>
                <a:ea typeface="DejaVu Sans"/>
              </a:rPr>
              <a:t>Cada hilo de nivel de usuario se mapea a un hilo de kernel</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Windows NT/XP/2000</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Linux</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Solaris 9 and later</a:t>
            </a:r>
            <a:endParaRPr b="0" lang="es-AR" sz="1400" spc="-1" strike="noStrike">
              <a:latin typeface="Arial"/>
            </a:endParaRPr>
          </a:p>
        </p:txBody>
      </p:sp>
      <p:pic>
        <p:nvPicPr>
          <p:cNvPr id="54" name="" descr=""/>
          <p:cNvPicPr/>
          <p:nvPr/>
        </p:nvPicPr>
        <p:blipFill>
          <a:blip r:embed="rId1"/>
          <a:stretch/>
        </p:blipFill>
        <p:spPr>
          <a:xfrm>
            <a:off x="2376000" y="3384000"/>
            <a:ext cx="4247280" cy="1720800"/>
          </a:xfrm>
          <a:prstGeom prst="rect">
            <a:avLst/>
          </a:prstGeom>
          <a:ln>
            <a:noFill/>
          </a:ln>
        </p:spPr>
      </p:pic>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(8)</a:t>
            </a:r>
            <a:endParaRPr b="0" lang="es-AR" sz="4400" spc="-1" strike="noStrike">
              <a:latin typeface="Arial"/>
            </a:endParaRPr>
          </a:p>
        </p:txBody>
      </p:sp>
      <p:sp>
        <p:nvSpPr>
          <p:cNvPr id="56" name="CustomShape 2"/>
          <p:cNvSpPr/>
          <p:nvPr/>
        </p:nvSpPr>
        <p:spPr>
          <a:xfrm>
            <a:off x="1584000" y="1730520"/>
            <a:ext cx="7487640" cy="179460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1" lang="es-AR" sz="1400" spc="-1" strike="noStrike">
                <a:solidFill>
                  <a:srgbClr val="000000"/>
                </a:solidFill>
                <a:latin typeface="Arial"/>
                <a:ea typeface="DejaVu Sans"/>
              </a:rPr>
              <a:t>                                                        </a:t>
            </a:r>
            <a:r>
              <a:rPr b="1" lang="es-AR" sz="1400" spc="-1" strike="noStrike">
                <a:solidFill>
                  <a:srgbClr val="000000"/>
                </a:solidFill>
                <a:latin typeface="Arial"/>
                <a:ea typeface="DejaVu Sans"/>
              </a:rPr>
              <a:t>Pthreads</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Estándar API POSIX (IEEE 1003.1c) para la creación y sincronización de hilos</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La API especifica el comportamiento de una biblioteca para hilos a nivel de usuario</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Se encuentran  en sistemas UNIX, Solaris, Linux, Mac OS X.</a:t>
            </a:r>
            <a:endParaRPr b="0" lang="es-AR" sz="14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CustomShape 1"/>
          <p:cNvSpPr/>
          <p:nvPr/>
        </p:nvSpPr>
        <p:spPr>
          <a:xfrm>
            <a:off x="504000" y="363600"/>
            <a:ext cx="90709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s-AR" sz="4400" spc="-1" strike="noStrike">
                <a:solidFill>
                  <a:srgbClr val="000000"/>
                </a:solidFill>
                <a:latin typeface="Arial"/>
                <a:ea typeface="DejaVu Sans"/>
              </a:rPr>
              <a:t>Threads (9)</a:t>
            </a:r>
            <a:endParaRPr b="0" lang="es-AR" sz="4400" spc="-1" strike="noStrike">
              <a:latin typeface="Arial"/>
            </a:endParaRPr>
          </a:p>
        </p:txBody>
      </p:sp>
      <p:sp>
        <p:nvSpPr>
          <p:cNvPr id="58" name="CustomShape 2"/>
          <p:cNvSpPr/>
          <p:nvPr/>
        </p:nvSpPr>
        <p:spPr>
          <a:xfrm>
            <a:off x="720000" y="1440000"/>
            <a:ext cx="8495640" cy="158148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1" lang="es-AR" sz="1400" spc="-1" strike="noStrike">
                <a:solidFill>
                  <a:srgbClr val="000000"/>
                </a:solidFill>
                <a:latin typeface="Arial"/>
                <a:ea typeface="DejaVu Sans"/>
              </a:rPr>
              <a:t>                                                                       </a:t>
            </a:r>
            <a:r>
              <a:rPr b="1" lang="es-AR" sz="1400" spc="-1" strike="noStrike">
                <a:solidFill>
                  <a:srgbClr val="000000"/>
                </a:solidFill>
                <a:latin typeface="Arial"/>
                <a:ea typeface="DejaVu Sans"/>
              </a:rPr>
              <a:t>Hilos en Linux</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Linux se refiere a los hilos como tareas</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La creación de hilos se realiza con la llamada al sistema clone()</a:t>
            </a:r>
            <a:endParaRPr b="0" lang="es-AR" sz="1400" spc="-1" strike="noStrike">
              <a:latin typeface="Arial"/>
            </a:endParaRPr>
          </a:p>
          <a:p>
            <a:pPr algn="just">
              <a:lnSpc>
                <a:spcPct val="100000"/>
              </a:lnSpc>
            </a:pPr>
            <a:endParaRPr b="0" lang="es-AR" sz="1400" spc="-1" strike="noStrike">
              <a:latin typeface="Arial"/>
            </a:endParaRPr>
          </a:p>
          <a:p>
            <a:pPr algn="just">
              <a:lnSpc>
                <a:spcPct val="100000"/>
              </a:lnSpc>
            </a:pPr>
            <a:r>
              <a:rPr b="0" lang="es-AR" sz="1400" spc="-1" strike="noStrike">
                <a:solidFill>
                  <a:srgbClr val="000000"/>
                </a:solidFill>
                <a:latin typeface="Arial"/>
                <a:ea typeface="DejaVu Sans"/>
              </a:rPr>
              <a:t>clone() permite que una tarea hija comparta el espacio de direcciones con el (proceso) padre</a:t>
            </a:r>
            <a:endParaRPr b="0" lang="es-AR" sz="1400" spc="-1" strike="noStrike">
              <a:latin typeface="Arial"/>
            </a:endParaRPr>
          </a:p>
        </p:txBody>
      </p:sp>
      <p:pic>
        <p:nvPicPr>
          <p:cNvPr id="59" name="" descr=""/>
          <p:cNvPicPr/>
          <p:nvPr/>
        </p:nvPicPr>
        <p:blipFill>
          <a:blip r:embed="rId1"/>
          <a:stretch/>
        </p:blipFill>
        <p:spPr>
          <a:xfrm>
            <a:off x="2664000" y="3240000"/>
            <a:ext cx="4823640" cy="2015640"/>
          </a:xfrm>
          <a:prstGeom prst="rect">
            <a:avLst/>
          </a:prstGeom>
          <a:ln>
            <a:noFill/>
          </a:ln>
        </p:spPr>
      </p:pic>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180</TotalTime>
  <Application>LibreOffice/6.1.5.2$Linux_ARM_EABI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2022-04-26T10:43:11Z</dcterms:created>
  <dc:creator/>
  <dc:description/>
  <dc:language>es-AR</dc:language>
  <cp:lastModifiedBy/>
  <dcterms:modified xsi:type="dcterms:W3CDTF">2022-05-02T01:25:41Z</dcterms:modified>
  <cp:revision>13</cp:revision>
  <dc:subject/>
  <dc:title/>
</cp:coreProperties>
</file>